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3"/>
  </p:notesMasterIdLst>
  <p:handoutMasterIdLst>
    <p:handoutMasterId r:id="rId34"/>
  </p:handoutMasterIdLst>
  <p:sldIdLst>
    <p:sldId id="410" r:id="rId2"/>
    <p:sldId id="534" r:id="rId3"/>
    <p:sldId id="592" r:id="rId4"/>
    <p:sldId id="593" r:id="rId5"/>
    <p:sldId id="587" r:id="rId6"/>
    <p:sldId id="585" r:id="rId7"/>
    <p:sldId id="567" r:id="rId8"/>
    <p:sldId id="566" r:id="rId9"/>
    <p:sldId id="586" r:id="rId10"/>
    <p:sldId id="590" r:id="rId11"/>
    <p:sldId id="559" r:id="rId12"/>
    <p:sldId id="591" r:id="rId13"/>
    <p:sldId id="595" r:id="rId14"/>
    <p:sldId id="594" r:id="rId15"/>
    <p:sldId id="596" r:id="rId16"/>
    <p:sldId id="597" r:id="rId17"/>
    <p:sldId id="598" r:id="rId18"/>
    <p:sldId id="599" r:id="rId19"/>
    <p:sldId id="600" r:id="rId20"/>
    <p:sldId id="601" r:id="rId21"/>
    <p:sldId id="602" r:id="rId22"/>
    <p:sldId id="603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560" r:id="rId31"/>
    <p:sldId id="561" r:id="rId32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юрина Т.В." initials="ТТВ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FFFF66"/>
    <a:srgbClr val="080000"/>
    <a:srgbClr val="990000"/>
    <a:srgbClr val="FFFF99"/>
    <a:srgbClr val="C79FDD"/>
    <a:srgbClr val="93FF57"/>
    <a:srgbClr val="BB8AD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3" autoAdjust="0"/>
    <p:restoredTop sz="78493" autoAdjust="0"/>
  </p:normalViewPr>
  <p:slideViewPr>
    <p:cSldViewPr snapToGrid="0">
      <p:cViewPr varScale="1">
        <p:scale>
          <a:sx n="70" d="100"/>
          <a:sy n="70" d="100"/>
        </p:scale>
        <p:origin x="1949" y="43"/>
      </p:cViewPr>
      <p:guideLst>
        <p:guide orient="horz" pos="2160"/>
        <p:guide pos="1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775" y="-10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474CE-3CF5-4494-B71E-3DF77F722EC6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4876FF-CC80-47E4-970C-F205125B3C71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400" b="1" baseline="0" dirty="0" smtClean="0"/>
            <a:t>«1С: Бухгалтерия строительной организации для Казахстана»</a:t>
          </a:r>
          <a:endParaRPr lang="ru-RU" sz="1400" b="1" dirty="0"/>
        </a:p>
      </dgm:t>
    </dgm:pt>
    <dgm:pt modelId="{8511AF83-78B5-4AFB-9DDE-B67605D652F8}" type="parTrans" cxnId="{97B2E014-D0A2-409F-B428-539584443FC5}">
      <dgm:prSet/>
      <dgm:spPr/>
      <dgm:t>
        <a:bodyPr/>
        <a:lstStyle/>
        <a:p>
          <a:endParaRPr lang="ru-RU"/>
        </a:p>
      </dgm:t>
    </dgm:pt>
    <dgm:pt modelId="{A5F88EAE-8D29-4CB4-9D5D-E5E5F4F20B2E}" type="sibTrans" cxnId="{97B2E014-D0A2-409F-B428-539584443FC5}">
      <dgm:prSet/>
      <dgm:spPr/>
      <dgm:t>
        <a:bodyPr/>
        <a:lstStyle/>
        <a:p>
          <a:endParaRPr lang="ru-RU"/>
        </a:p>
      </dgm:t>
    </dgm:pt>
    <dgm:pt modelId="{E27DFD06-6A41-4FDA-BB01-7EFF683C351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Генеральные подрядные организации</a:t>
          </a:r>
          <a:endParaRPr lang="ru-RU" sz="1200" b="1" dirty="0">
            <a:effectLst/>
          </a:endParaRPr>
        </a:p>
      </dgm:t>
    </dgm:pt>
    <dgm:pt modelId="{170BF5E5-42E7-4872-8893-8C615C1D7EC8}" type="parTrans" cxnId="{D38A99F4-7786-4472-98BD-A21187FEF8C8}">
      <dgm:prSet/>
      <dgm:spPr/>
      <dgm:t>
        <a:bodyPr/>
        <a:lstStyle/>
        <a:p>
          <a:endParaRPr lang="ru-RU"/>
        </a:p>
      </dgm:t>
    </dgm:pt>
    <dgm:pt modelId="{6D0C7F60-CA2D-4B8E-9BE1-159D6F7500C5}" type="sibTrans" cxnId="{D38A99F4-7786-4472-98BD-A21187FEF8C8}">
      <dgm:prSet/>
      <dgm:spPr/>
      <dgm:t>
        <a:bodyPr/>
        <a:lstStyle/>
        <a:p>
          <a:endParaRPr lang="ru-RU"/>
        </a:p>
      </dgm:t>
    </dgm:pt>
    <dgm:pt modelId="{22712E5B-9CB1-45D2-85EA-7105784C769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100" b="1" dirty="0" smtClean="0">
              <a:effectLst/>
            </a:rPr>
            <a:t>Инвесторы</a:t>
          </a:r>
          <a:endParaRPr lang="ru-RU" sz="1100" b="1" dirty="0">
            <a:effectLst/>
          </a:endParaRPr>
        </a:p>
      </dgm:t>
    </dgm:pt>
    <dgm:pt modelId="{B187CE90-9C0F-4F1D-9E3F-4D151A847484}" type="parTrans" cxnId="{16D0518A-52B9-404B-A3D0-5C7BC56785B2}">
      <dgm:prSet/>
      <dgm:spPr/>
      <dgm:t>
        <a:bodyPr/>
        <a:lstStyle/>
        <a:p>
          <a:endParaRPr lang="ru-RU"/>
        </a:p>
      </dgm:t>
    </dgm:pt>
    <dgm:pt modelId="{92FE04D7-05EE-4081-9A8E-15A68F09C520}" type="sibTrans" cxnId="{16D0518A-52B9-404B-A3D0-5C7BC56785B2}">
      <dgm:prSet/>
      <dgm:spPr/>
      <dgm:t>
        <a:bodyPr/>
        <a:lstStyle/>
        <a:p>
          <a:endParaRPr lang="ru-RU"/>
        </a:p>
      </dgm:t>
    </dgm:pt>
    <dgm:pt modelId="{ADB13565-4D28-4EFA-A9F9-91CD375F3D01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Субподрядные организации</a:t>
          </a:r>
          <a:endParaRPr lang="ru-RU" sz="1200" b="1" dirty="0">
            <a:effectLst/>
          </a:endParaRPr>
        </a:p>
      </dgm:t>
    </dgm:pt>
    <dgm:pt modelId="{7773E4EB-6811-4B78-BFBF-65A4799314DF}" type="parTrans" cxnId="{DB7F43F3-34EE-403A-8C8C-842CCE800073}">
      <dgm:prSet/>
      <dgm:spPr/>
      <dgm:t>
        <a:bodyPr/>
        <a:lstStyle/>
        <a:p>
          <a:endParaRPr lang="ru-RU"/>
        </a:p>
      </dgm:t>
    </dgm:pt>
    <dgm:pt modelId="{C0C52B3D-69B2-42B7-95DD-B36ADC6BB9B9}" type="sibTrans" cxnId="{DB7F43F3-34EE-403A-8C8C-842CCE800073}">
      <dgm:prSet/>
      <dgm:spPr/>
      <dgm:t>
        <a:bodyPr/>
        <a:lstStyle/>
        <a:p>
          <a:endParaRPr lang="ru-RU"/>
        </a:p>
      </dgm:t>
    </dgm:pt>
    <dgm:pt modelId="{B350B345-44D2-4E7D-B96B-CEE73DCA36B9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Заказчики</a:t>
          </a:r>
          <a:endParaRPr lang="ru-RU" sz="1200" b="1" dirty="0">
            <a:effectLst/>
          </a:endParaRPr>
        </a:p>
      </dgm:t>
    </dgm:pt>
    <dgm:pt modelId="{A92BBA22-0A66-43B5-9ECF-FBEF246D950A}" type="parTrans" cxnId="{2DAD3723-0723-4901-82F8-63463D0E3135}">
      <dgm:prSet/>
      <dgm:spPr/>
      <dgm:t>
        <a:bodyPr/>
        <a:lstStyle/>
        <a:p>
          <a:endParaRPr lang="ru-RU"/>
        </a:p>
      </dgm:t>
    </dgm:pt>
    <dgm:pt modelId="{FB6CFFB7-39E9-4834-9C73-CBD4C29F5DC2}" type="sibTrans" cxnId="{2DAD3723-0723-4901-82F8-63463D0E3135}">
      <dgm:prSet/>
      <dgm:spPr/>
      <dgm:t>
        <a:bodyPr/>
        <a:lstStyle/>
        <a:p>
          <a:endParaRPr lang="ru-RU"/>
        </a:p>
      </dgm:t>
    </dgm:pt>
    <dgm:pt modelId="{4AEACBAF-DD59-49B5-A0BA-A258A21DA206}" type="pres">
      <dgm:prSet presAssocID="{9F4474CE-3CF5-4494-B71E-3DF77F722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F25B1-EB32-4964-85FD-B093902D7344}" type="pres">
      <dgm:prSet presAssocID="{9F4474CE-3CF5-4494-B71E-3DF77F722EC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9EC94835-230C-4EE7-A65C-E47FAD71D869}" type="pres">
      <dgm:prSet presAssocID="{314876FF-CC80-47E4-970C-F205125B3C71}" presName="centerShape" presStyleLbl="vennNode1" presStyleIdx="0" presStyleCnt="5" custScaleX="112078"/>
      <dgm:spPr/>
      <dgm:t>
        <a:bodyPr/>
        <a:lstStyle/>
        <a:p>
          <a:endParaRPr lang="ru-RU"/>
        </a:p>
      </dgm:t>
    </dgm:pt>
    <dgm:pt modelId="{7449F721-EF62-4CA1-B8EB-408917C54A55}" type="pres">
      <dgm:prSet presAssocID="{E27DFD06-6A41-4FDA-BB01-7EFF683C3512}" presName="node" presStyleLbl="vennNode1" presStyleIdx="1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18EC5-574A-47B4-AFC8-E6F8130E721D}" type="pres">
      <dgm:prSet presAssocID="{22712E5B-9CB1-45D2-85EA-7105784C7692}" presName="node" presStyleLbl="vennNode1" presStyleIdx="2" presStyleCnt="5" custScaleX="153680" custScaleY="124129" custRadScaleRad="12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83FD0-3FB9-4EA3-8875-3A003899AF7A}" type="pres">
      <dgm:prSet presAssocID="{ADB13565-4D28-4EFA-A9F9-91CD375F3D01}" presName="node" presStyleLbl="vennNode1" presStyleIdx="3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24D9-B9E0-4BB5-8C94-FB3F70183DF0}" type="pres">
      <dgm:prSet presAssocID="{B350B345-44D2-4E7D-B96B-CEE73DCA36B9}" presName="node" presStyleLbl="vennNode1" presStyleIdx="4" presStyleCnt="5" custScaleX="153680" custScaleY="124129" custRadScaleRad="122485" custRadScaleInc="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2B81F-2462-4167-B8D7-2FD41DD52B51}" type="presOf" srcId="{314876FF-CC80-47E4-970C-F205125B3C71}" destId="{9EC94835-230C-4EE7-A65C-E47FAD71D869}" srcOrd="0" destOrd="0" presId="urn:microsoft.com/office/officeart/2005/8/layout/radial3"/>
    <dgm:cxn modelId="{16D0518A-52B9-404B-A3D0-5C7BC56785B2}" srcId="{314876FF-CC80-47E4-970C-F205125B3C71}" destId="{22712E5B-9CB1-45D2-85EA-7105784C7692}" srcOrd="1" destOrd="0" parTransId="{B187CE90-9C0F-4F1D-9E3F-4D151A847484}" sibTransId="{92FE04D7-05EE-4081-9A8E-15A68F09C520}"/>
    <dgm:cxn modelId="{DB7F43F3-34EE-403A-8C8C-842CCE800073}" srcId="{314876FF-CC80-47E4-970C-F205125B3C71}" destId="{ADB13565-4D28-4EFA-A9F9-91CD375F3D01}" srcOrd="2" destOrd="0" parTransId="{7773E4EB-6811-4B78-BFBF-65A4799314DF}" sibTransId="{C0C52B3D-69B2-42B7-95DD-B36ADC6BB9B9}"/>
    <dgm:cxn modelId="{7F19BC89-2B37-46D1-86C1-185FA29FE625}" type="presOf" srcId="{ADB13565-4D28-4EFA-A9F9-91CD375F3D01}" destId="{54C83FD0-3FB9-4EA3-8875-3A003899AF7A}" srcOrd="0" destOrd="0" presId="urn:microsoft.com/office/officeart/2005/8/layout/radial3"/>
    <dgm:cxn modelId="{6A7BC45C-3189-4D79-A2EA-42CE08BF6732}" type="presOf" srcId="{B350B345-44D2-4E7D-B96B-CEE73DCA36B9}" destId="{BC2B24D9-B9E0-4BB5-8C94-FB3F70183DF0}" srcOrd="0" destOrd="0" presId="urn:microsoft.com/office/officeart/2005/8/layout/radial3"/>
    <dgm:cxn modelId="{D38A99F4-7786-4472-98BD-A21187FEF8C8}" srcId="{314876FF-CC80-47E4-970C-F205125B3C71}" destId="{E27DFD06-6A41-4FDA-BB01-7EFF683C3512}" srcOrd="0" destOrd="0" parTransId="{170BF5E5-42E7-4872-8893-8C615C1D7EC8}" sibTransId="{6D0C7F60-CA2D-4B8E-9BE1-159D6F7500C5}"/>
    <dgm:cxn modelId="{97B2E014-D0A2-409F-B428-539584443FC5}" srcId="{9F4474CE-3CF5-4494-B71E-3DF77F722EC6}" destId="{314876FF-CC80-47E4-970C-F205125B3C71}" srcOrd="0" destOrd="0" parTransId="{8511AF83-78B5-4AFB-9DDE-B67605D652F8}" sibTransId="{A5F88EAE-8D29-4CB4-9D5D-E5E5F4F20B2E}"/>
    <dgm:cxn modelId="{69917613-D9BC-40C0-9216-8E3BB755E526}" type="presOf" srcId="{9F4474CE-3CF5-4494-B71E-3DF77F722EC6}" destId="{4AEACBAF-DD59-49B5-A0BA-A258A21DA206}" srcOrd="0" destOrd="0" presId="urn:microsoft.com/office/officeart/2005/8/layout/radial3"/>
    <dgm:cxn modelId="{A4D7DC0B-F8BD-4326-90EA-4D978D49025A}" type="presOf" srcId="{E27DFD06-6A41-4FDA-BB01-7EFF683C3512}" destId="{7449F721-EF62-4CA1-B8EB-408917C54A55}" srcOrd="0" destOrd="0" presId="urn:microsoft.com/office/officeart/2005/8/layout/radial3"/>
    <dgm:cxn modelId="{2DAD3723-0723-4901-82F8-63463D0E3135}" srcId="{314876FF-CC80-47E4-970C-F205125B3C71}" destId="{B350B345-44D2-4E7D-B96B-CEE73DCA36B9}" srcOrd="3" destOrd="0" parTransId="{A92BBA22-0A66-43B5-9ECF-FBEF246D950A}" sibTransId="{FB6CFFB7-39E9-4834-9C73-CBD4C29F5DC2}"/>
    <dgm:cxn modelId="{A1D3EE92-439A-4D8D-BBD0-10CC39EAF8D6}" type="presOf" srcId="{22712E5B-9CB1-45D2-85EA-7105784C7692}" destId="{F1A18EC5-574A-47B4-AFC8-E6F8130E721D}" srcOrd="0" destOrd="0" presId="urn:microsoft.com/office/officeart/2005/8/layout/radial3"/>
    <dgm:cxn modelId="{3A839E7C-4258-477B-B0A7-01F7C515C3A2}" type="presParOf" srcId="{4AEACBAF-DD59-49B5-A0BA-A258A21DA206}" destId="{88AF25B1-EB32-4964-85FD-B093902D7344}" srcOrd="0" destOrd="0" presId="urn:microsoft.com/office/officeart/2005/8/layout/radial3"/>
    <dgm:cxn modelId="{BCFB621A-6FF9-483F-8965-E49A1CD6A48D}" type="presParOf" srcId="{88AF25B1-EB32-4964-85FD-B093902D7344}" destId="{9EC94835-230C-4EE7-A65C-E47FAD71D869}" srcOrd="0" destOrd="0" presId="urn:microsoft.com/office/officeart/2005/8/layout/radial3"/>
    <dgm:cxn modelId="{9E336FC4-2558-42EE-8B29-BB46D6F63DF6}" type="presParOf" srcId="{88AF25B1-EB32-4964-85FD-B093902D7344}" destId="{7449F721-EF62-4CA1-B8EB-408917C54A55}" srcOrd="1" destOrd="0" presId="urn:microsoft.com/office/officeart/2005/8/layout/radial3"/>
    <dgm:cxn modelId="{57B79503-50BA-4553-BF81-E98E15A81C7B}" type="presParOf" srcId="{88AF25B1-EB32-4964-85FD-B093902D7344}" destId="{F1A18EC5-574A-47B4-AFC8-E6F8130E721D}" srcOrd="2" destOrd="0" presId="urn:microsoft.com/office/officeart/2005/8/layout/radial3"/>
    <dgm:cxn modelId="{07E89C90-37B4-48A9-A489-FDBD78D2BCBE}" type="presParOf" srcId="{88AF25B1-EB32-4964-85FD-B093902D7344}" destId="{54C83FD0-3FB9-4EA3-8875-3A003899AF7A}" srcOrd="3" destOrd="0" presId="urn:microsoft.com/office/officeart/2005/8/layout/radial3"/>
    <dgm:cxn modelId="{A2DD93EE-8DA3-4B49-AF54-E510533BBEA6}" type="presParOf" srcId="{88AF25B1-EB32-4964-85FD-B093902D7344}" destId="{BC2B24D9-B9E0-4BB5-8C94-FB3F70183D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Отчеты для руководителя  по расчетам с поставщиками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12FD3B6-8FAF-4118-BF4D-D422A1BB617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«Динамика задолженности поставщикам»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формирует </a:t>
          </a:r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EF05BA5-4A55-4FB4-9260-18E6ABEDF6E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поставщикам»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задолженность и сумму аванса по поставщикам на начало и конец выбранного периода, а также движение за период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7548E47-ABA0-44FC-8D34-6E1B1E091E0D}">
      <dgm:prSet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поставщикам по срокам долга»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предназначен для анализа информации по периодам возникновения долга перед поставщиком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D6AB6D68-3224-4E18-8E0A-68F520CC8796}">
      <dgm:prSet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«Просроченная задолженность поставщикам»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4029E135-FEE3-4AB3-9BC3-8B6CC04F60E4}" type="parTrans" cxnId="{B2DBCC3B-BD11-4413-AFBC-C052A8D0415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2E98067-CAD5-4615-9CBF-5928D1416F7A}" type="sibTrans" cxnId="{B2DBCC3B-BD11-4413-AFBC-C052A8D0415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6174B5E-627C-4568-BE23-7CA19F860F7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сумму просроченной задолженности по поставщикам</a:t>
          </a:r>
          <a:endParaRPr lang="ru-RU" sz="1200" i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6F48971-8429-4A96-B7EA-2BDE9843F48E}" type="parTrans" cxnId="{45D90849-7F22-4DC1-A943-B51333892B19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263B1D0-D224-401C-BC65-E1F4E5011576}" type="sibTrans" cxnId="{45D90849-7F22-4DC1-A943-B51333892B19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9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4"/>
      <dgm:spPr/>
    </dgm:pt>
    <dgm:pt modelId="{4788875F-A6C5-46FB-931F-17E351C7DB74}" type="pres">
      <dgm:prSet presAssocID="{612FD3B6-8FAF-4118-BF4D-D422A1BB617D}" presName="text2" presStyleLbl="fgAcc2" presStyleIdx="0" presStyleCnt="4" custScaleX="120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4"/>
      <dgm:spPr/>
    </dgm:pt>
    <dgm:pt modelId="{598A5C11-4453-4AA8-BBC0-7CA0618C1229}" type="pres">
      <dgm:prSet presAssocID="{3F4E2F76-CBB4-4FC7-B8FA-3E21C26F0BC0}" presName="text3" presStyleLbl="fgAcc3" presStyleIdx="0" presStyleCnt="4" custScaleX="120705" custScaleY="189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4"/>
      <dgm:spPr/>
    </dgm:pt>
    <dgm:pt modelId="{85E608F6-FF32-4928-B196-D051063706B6}" type="pres">
      <dgm:prSet presAssocID="{FEF05BA5-4A55-4FB4-9260-18E6ABEDF6E8}" presName="text2" presStyleLbl="fgAcc2" presStyleIdx="1" presStyleCnt="4" custScaleX="116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4"/>
      <dgm:spPr/>
    </dgm:pt>
    <dgm:pt modelId="{FEA8D8C3-0C85-4CAC-A781-415355CF24DE}" type="pres">
      <dgm:prSet presAssocID="{A61C8A30-B7BA-4100-BB92-8D56EDE640A8}" presName="text3" presStyleLbl="fgAcc3" presStyleIdx="1" presStyleCnt="4" custScaleX="120705" custScaleY="192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4"/>
      <dgm:spPr/>
    </dgm:pt>
    <dgm:pt modelId="{8C21E104-86F5-47FE-8842-A3A2906CADA1}" type="pres">
      <dgm:prSet presAssocID="{57548E47-ABA0-44FC-8D34-6E1B1E091E0D}" presName="text2" presStyleLbl="fgAcc2" presStyleIdx="2" presStyleCnt="4" custScaleX="132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4"/>
      <dgm:spPr/>
    </dgm:pt>
    <dgm:pt modelId="{A84EA003-81A1-4FA3-9B87-61C59ACA0295}" type="pres">
      <dgm:prSet presAssocID="{960CB919-3595-4461-A800-A0375C77BBDC}" presName="text3" presStyleLbl="fgAcc3" presStyleIdx="2" presStyleCnt="4" custScaleX="120705" custScaleY="190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  <dgm:pt modelId="{DC79FF2B-7254-4422-8868-E71D250DF441}" type="pres">
      <dgm:prSet presAssocID="{4029E135-FEE3-4AB3-9BC3-8B6CC04F60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DF85159-BE44-45C5-89B4-8D6DEACEBB73}" type="pres">
      <dgm:prSet presAssocID="{D6AB6D68-3224-4E18-8E0A-68F520CC8796}" presName="hierRoot2" presStyleCnt="0"/>
      <dgm:spPr/>
    </dgm:pt>
    <dgm:pt modelId="{798A9301-B58E-4E72-8075-3A441915C898}" type="pres">
      <dgm:prSet presAssocID="{D6AB6D68-3224-4E18-8E0A-68F520CC8796}" presName="composite2" presStyleCnt="0"/>
      <dgm:spPr/>
    </dgm:pt>
    <dgm:pt modelId="{0A42D693-D672-4AE7-AFB0-D05568D32348}" type="pres">
      <dgm:prSet presAssocID="{D6AB6D68-3224-4E18-8E0A-68F520CC8796}" presName="background2" presStyleLbl="node2" presStyleIdx="3" presStyleCnt="4"/>
      <dgm:spPr/>
    </dgm:pt>
    <dgm:pt modelId="{5312E962-3392-46E6-8678-32CF76626F0F}" type="pres">
      <dgm:prSet presAssocID="{D6AB6D68-3224-4E18-8E0A-68F520CC8796}" presName="text2" presStyleLbl="fgAcc2" presStyleIdx="3" presStyleCnt="4" custScaleX="116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A1B72-E117-4142-93EB-C9CA35FD77D7}" type="pres">
      <dgm:prSet presAssocID="{D6AB6D68-3224-4E18-8E0A-68F520CC8796}" presName="hierChild3" presStyleCnt="0"/>
      <dgm:spPr/>
    </dgm:pt>
    <dgm:pt modelId="{E0A3A076-C3F4-4F07-BB5D-B147CE80BA1D}" type="pres">
      <dgm:prSet presAssocID="{56F48971-8429-4A96-B7EA-2BDE9843F48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0EB715C-9BF7-43DE-870D-979A47E03BAB}" type="pres">
      <dgm:prSet presAssocID="{86174B5E-627C-4568-BE23-7CA19F860F76}" presName="hierRoot3" presStyleCnt="0"/>
      <dgm:spPr/>
    </dgm:pt>
    <dgm:pt modelId="{CB5B8F5E-E528-47CB-B01B-CC7D5CB01F1E}" type="pres">
      <dgm:prSet presAssocID="{86174B5E-627C-4568-BE23-7CA19F860F76}" presName="composite3" presStyleCnt="0"/>
      <dgm:spPr/>
    </dgm:pt>
    <dgm:pt modelId="{855F72FC-4B4D-4FAD-B667-6DA427A9725E}" type="pres">
      <dgm:prSet presAssocID="{86174B5E-627C-4568-BE23-7CA19F860F76}" presName="background3" presStyleLbl="node3" presStyleIdx="3" presStyleCnt="4"/>
      <dgm:spPr/>
    </dgm:pt>
    <dgm:pt modelId="{B4043568-1C72-4993-9563-E7A573A96264}" type="pres">
      <dgm:prSet presAssocID="{86174B5E-627C-4568-BE23-7CA19F860F76}" presName="text3" presStyleLbl="fgAcc3" presStyleIdx="3" presStyleCnt="4" custScaleX="109646" custScaleY="194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89619-FA2F-46D6-BE8C-98DFE5471394}" type="pres">
      <dgm:prSet presAssocID="{86174B5E-627C-4568-BE23-7CA19F860F76}" presName="hierChild4" presStyleCnt="0"/>
      <dgm:spPr/>
    </dgm:pt>
  </dgm:ptLst>
  <dgm:cxnLst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D594C36A-A0BF-42F6-8A31-BBC2C92CCBDF}" type="presOf" srcId="{86174B5E-627C-4568-BE23-7CA19F860F76}" destId="{B4043568-1C72-4993-9563-E7A573A96264}" srcOrd="0" destOrd="0" presId="urn:microsoft.com/office/officeart/2005/8/layout/hierarchy1"/>
    <dgm:cxn modelId="{D9B33C24-AD31-44D8-A023-D31949ABE65B}" type="presOf" srcId="{4029E135-FEE3-4AB3-9BC3-8B6CC04F60E4}" destId="{DC79FF2B-7254-4422-8868-E71D250DF441}" srcOrd="0" destOrd="0" presId="urn:microsoft.com/office/officeart/2005/8/layout/hierarchy1"/>
    <dgm:cxn modelId="{BF6DACDF-1641-4EBA-BFB3-0146A5EE7BF6}" type="presOf" srcId="{3D2FBF1C-CEC8-40A7-9CE3-FFBA8F8AEF94}" destId="{80CCC420-AFF9-442A-8C39-3BED0C6D6A5A}" srcOrd="0" destOrd="0" presId="urn:microsoft.com/office/officeart/2005/8/layout/hierarchy1"/>
    <dgm:cxn modelId="{AF8C92C8-6A8F-4B83-A988-94FAB4896209}" type="presOf" srcId="{56F48971-8429-4A96-B7EA-2BDE9843F48E}" destId="{E0A3A076-C3F4-4F07-BB5D-B147CE80BA1D}" srcOrd="0" destOrd="0" presId="urn:microsoft.com/office/officeart/2005/8/layout/hierarchy1"/>
    <dgm:cxn modelId="{A93DA5F6-CCE1-41E7-9724-F4601AD18051}" type="presOf" srcId="{D6AB6D68-3224-4E18-8E0A-68F520CC8796}" destId="{5312E962-3392-46E6-8678-32CF76626F0F}" srcOrd="0" destOrd="0" presId="urn:microsoft.com/office/officeart/2005/8/layout/hierarchy1"/>
    <dgm:cxn modelId="{B0996486-A2C2-4871-9A0B-677437C0F839}" type="presOf" srcId="{3F4E2F76-CBB4-4FC7-B8FA-3E21C26F0BC0}" destId="{598A5C11-4453-4AA8-BBC0-7CA0618C1229}" srcOrd="0" destOrd="0" presId="urn:microsoft.com/office/officeart/2005/8/layout/hierarchy1"/>
    <dgm:cxn modelId="{B2DBCC3B-BD11-4413-AFBC-C052A8D04152}" srcId="{3D2FBF1C-CEC8-40A7-9CE3-FFBA8F8AEF94}" destId="{D6AB6D68-3224-4E18-8E0A-68F520CC8796}" srcOrd="3" destOrd="0" parTransId="{4029E135-FEE3-4AB3-9BC3-8B6CC04F60E4}" sibTransId="{C2E98067-CAD5-4615-9CBF-5928D1416F7A}"/>
    <dgm:cxn modelId="{327FC83F-A511-407A-85DA-F1A5E4A0E1F8}" type="presOf" srcId="{6284F8C2-2D8D-42D6-8187-C9A22F694D4B}" destId="{2F39D6A5-38C9-4F76-867C-C33E3D4541ED}" srcOrd="0" destOrd="0" presId="urn:microsoft.com/office/officeart/2005/8/layout/hierarchy1"/>
    <dgm:cxn modelId="{9898F63D-A808-4B49-B5B1-7C2E8F300325}" type="presOf" srcId="{B45DA289-F4D4-4C3B-BDF4-02A1FAA74BAF}" destId="{9DC879CD-227D-46CF-AEEB-1DDAE95814F0}" srcOrd="0" destOrd="0" presId="urn:microsoft.com/office/officeart/2005/8/layout/hierarchy1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61699804-1A06-473C-94A2-2D1655450C34}" type="presOf" srcId="{612FD3B6-8FAF-4118-BF4D-D422A1BB617D}" destId="{4788875F-A6C5-46FB-931F-17E351C7DB74}" srcOrd="0" destOrd="0" presId="urn:microsoft.com/office/officeart/2005/8/layout/hierarchy1"/>
    <dgm:cxn modelId="{1D792882-EEE6-4A7C-AA0B-8C413B3DC324}" type="presOf" srcId="{4F40C280-CBB8-4C78-8023-7122E8F49D30}" destId="{F1BF202D-3BBA-4FF5-BB4E-6012B6626432}" srcOrd="0" destOrd="0" presId="urn:microsoft.com/office/officeart/2005/8/layout/hierarchy1"/>
    <dgm:cxn modelId="{45D90849-7F22-4DC1-A943-B51333892B19}" srcId="{D6AB6D68-3224-4E18-8E0A-68F520CC8796}" destId="{86174B5E-627C-4568-BE23-7CA19F860F76}" srcOrd="0" destOrd="0" parTransId="{56F48971-8429-4A96-B7EA-2BDE9843F48E}" sibTransId="{5263B1D0-D224-401C-BC65-E1F4E5011576}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FB8ABBDD-4FA3-4E65-9DA6-8D4286BF30CA}" type="presOf" srcId="{960CB919-3595-4461-A800-A0375C77BBDC}" destId="{A84EA003-81A1-4FA3-9B87-61C59ACA0295}" srcOrd="0" destOrd="0" presId="urn:microsoft.com/office/officeart/2005/8/layout/hierarchy1"/>
    <dgm:cxn modelId="{6DD3A0B4-0B47-49B3-B73E-146273EC5D4C}" type="presOf" srcId="{57548E47-ABA0-44FC-8D34-6E1B1E091E0D}" destId="{8C21E104-86F5-47FE-8842-A3A2906CADA1}" srcOrd="0" destOrd="0" presId="urn:microsoft.com/office/officeart/2005/8/layout/hierarchy1"/>
    <dgm:cxn modelId="{04F3B1B3-FD52-43DE-8AD7-6683236A12E2}" type="presOf" srcId="{FEF05BA5-4A55-4FB4-9260-18E6ABEDF6E8}" destId="{85E608F6-FF32-4928-B196-D051063706B6}" srcOrd="0" destOrd="0" presId="urn:microsoft.com/office/officeart/2005/8/layout/hierarchy1"/>
    <dgm:cxn modelId="{581E5190-C959-47A9-B452-3E0D4FDC7C24}" type="presOf" srcId="{A61C8A30-B7BA-4100-BB92-8D56EDE640A8}" destId="{FEA8D8C3-0C85-4CAC-A781-415355CF24DE}" srcOrd="0" destOrd="0" presId="urn:microsoft.com/office/officeart/2005/8/layout/hierarchy1"/>
    <dgm:cxn modelId="{D7DC1811-CC62-4FA4-BD4E-3106009F8DA2}" type="presOf" srcId="{A7F088C3-99C1-432D-A67A-D179EC5A0D5F}" destId="{788DA7F2-6F0D-4790-8D0C-CE313B0D8322}" srcOrd="0" destOrd="0" presId="urn:microsoft.com/office/officeart/2005/8/layout/hierarchy1"/>
    <dgm:cxn modelId="{3C8A8E2E-02E2-4465-A129-DC929A68603C}" type="presOf" srcId="{FD1BDAFB-AB24-472A-B0D3-3D8630CCC589}" destId="{A588DD4C-F40A-41DF-BBF0-A8030E45E24E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7AF1DB4B-FEA0-4A0A-BDA2-741E5EE2E12A}" type="presOf" srcId="{76D83E8C-F74B-434B-A75C-5EFAFBA1B6D4}" destId="{8C556B01-A577-4240-90DB-FE64FA6FBBA8}" srcOrd="0" destOrd="0" presId="urn:microsoft.com/office/officeart/2005/8/layout/hierarchy1"/>
    <dgm:cxn modelId="{1B3AC3E5-711C-41EC-9391-1AD5844A3A33}" type="presOf" srcId="{FA0C8A56-070B-4C39-8AF1-1CC65A847E12}" destId="{9C8DFB37-1600-468D-BE40-7187667B4FF2}" srcOrd="0" destOrd="0" presId="urn:microsoft.com/office/officeart/2005/8/layout/hierarchy1"/>
    <dgm:cxn modelId="{21F472F1-0AD7-46F5-A30D-685461312048}" type="presParOf" srcId="{A588DD4C-F40A-41DF-BBF0-A8030E45E24E}" destId="{D813333B-D9A0-48B5-9AED-FD6A9DE40947}" srcOrd="0" destOrd="0" presId="urn:microsoft.com/office/officeart/2005/8/layout/hierarchy1"/>
    <dgm:cxn modelId="{DC5BF56B-3A96-4EA3-A1B7-91A9DE4F4FBE}" type="presParOf" srcId="{D813333B-D9A0-48B5-9AED-FD6A9DE40947}" destId="{5FCE97AE-D848-43DF-9A13-3A10DF45CD41}" srcOrd="0" destOrd="0" presId="urn:microsoft.com/office/officeart/2005/8/layout/hierarchy1"/>
    <dgm:cxn modelId="{9546418E-9B6D-46C5-AFCC-3D9C2A2EDA2C}" type="presParOf" srcId="{5FCE97AE-D848-43DF-9A13-3A10DF45CD41}" destId="{74C07442-145B-4125-9AD6-AD6BD8AC01F5}" srcOrd="0" destOrd="0" presId="urn:microsoft.com/office/officeart/2005/8/layout/hierarchy1"/>
    <dgm:cxn modelId="{F6BA098F-15E8-4E9A-99E2-D86C8BD1F500}" type="presParOf" srcId="{5FCE97AE-D848-43DF-9A13-3A10DF45CD41}" destId="{80CCC420-AFF9-442A-8C39-3BED0C6D6A5A}" srcOrd="1" destOrd="0" presId="urn:microsoft.com/office/officeart/2005/8/layout/hierarchy1"/>
    <dgm:cxn modelId="{4EFBF7B2-FDF5-40B5-AB60-994E0ECAE46D}" type="presParOf" srcId="{D813333B-D9A0-48B5-9AED-FD6A9DE40947}" destId="{CC65D252-D952-4DE1-8266-61EE79CAF452}" srcOrd="1" destOrd="0" presId="urn:microsoft.com/office/officeart/2005/8/layout/hierarchy1"/>
    <dgm:cxn modelId="{4510684C-5A91-4AA4-8EF1-8726C7EFF5CE}" type="presParOf" srcId="{CC65D252-D952-4DE1-8266-61EE79CAF452}" destId="{2F39D6A5-38C9-4F76-867C-C33E3D4541ED}" srcOrd="0" destOrd="0" presId="urn:microsoft.com/office/officeart/2005/8/layout/hierarchy1"/>
    <dgm:cxn modelId="{3B0F0B5B-7D8B-4B9E-9B63-F1FE3754E625}" type="presParOf" srcId="{CC65D252-D952-4DE1-8266-61EE79CAF452}" destId="{4357E828-A185-4E25-AC13-FDCD5F8912B4}" srcOrd="1" destOrd="0" presId="urn:microsoft.com/office/officeart/2005/8/layout/hierarchy1"/>
    <dgm:cxn modelId="{18D8D105-CDA9-4C16-AA8E-FDF4ACBF05B3}" type="presParOf" srcId="{4357E828-A185-4E25-AC13-FDCD5F8912B4}" destId="{6793FE7C-84B9-4901-96B1-877723F5E3BB}" srcOrd="0" destOrd="0" presId="urn:microsoft.com/office/officeart/2005/8/layout/hierarchy1"/>
    <dgm:cxn modelId="{73625B51-879E-41FC-B69B-F0F3B8D5CE6C}" type="presParOf" srcId="{6793FE7C-84B9-4901-96B1-877723F5E3BB}" destId="{91715FC3-4996-4B4B-8F62-68A8FCF9592E}" srcOrd="0" destOrd="0" presId="urn:microsoft.com/office/officeart/2005/8/layout/hierarchy1"/>
    <dgm:cxn modelId="{73C988B3-A643-47FA-A27A-09446BE72EC7}" type="presParOf" srcId="{6793FE7C-84B9-4901-96B1-877723F5E3BB}" destId="{4788875F-A6C5-46FB-931F-17E351C7DB74}" srcOrd="1" destOrd="0" presId="urn:microsoft.com/office/officeart/2005/8/layout/hierarchy1"/>
    <dgm:cxn modelId="{0F86BEB3-E955-4716-8C40-C951F148DBA3}" type="presParOf" srcId="{4357E828-A185-4E25-AC13-FDCD5F8912B4}" destId="{BCDB513C-3AC5-4521-93F9-342D3B81EDBB}" srcOrd="1" destOrd="0" presId="urn:microsoft.com/office/officeart/2005/8/layout/hierarchy1"/>
    <dgm:cxn modelId="{CA553868-1C2A-4788-88B6-6CD7EFF34101}" type="presParOf" srcId="{BCDB513C-3AC5-4521-93F9-342D3B81EDBB}" destId="{9C8DFB37-1600-468D-BE40-7187667B4FF2}" srcOrd="0" destOrd="0" presId="urn:microsoft.com/office/officeart/2005/8/layout/hierarchy1"/>
    <dgm:cxn modelId="{7DFF972B-FC00-4115-BF46-2FBC9BD130CD}" type="presParOf" srcId="{BCDB513C-3AC5-4521-93F9-342D3B81EDBB}" destId="{573A4605-68A7-408E-8321-448C13061304}" srcOrd="1" destOrd="0" presId="urn:microsoft.com/office/officeart/2005/8/layout/hierarchy1"/>
    <dgm:cxn modelId="{A6B9080C-9222-473C-8D20-864C41F6A20F}" type="presParOf" srcId="{573A4605-68A7-408E-8321-448C13061304}" destId="{C22C1726-9281-4BAD-9D3A-7F23D6C252DF}" srcOrd="0" destOrd="0" presId="urn:microsoft.com/office/officeart/2005/8/layout/hierarchy1"/>
    <dgm:cxn modelId="{470E3F97-079E-46C6-BDA7-C290EBF0E901}" type="presParOf" srcId="{C22C1726-9281-4BAD-9D3A-7F23D6C252DF}" destId="{EF886F33-FF39-4453-8676-0AC7B7A05338}" srcOrd="0" destOrd="0" presId="urn:microsoft.com/office/officeart/2005/8/layout/hierarchy1"/>
    <dgm:cxn modelId="{EF158447-27E7-4298-845C-9EE2551E82FE}" type="presParOf" srcId="{C22C1726-9281-4BAD-9D3A-7F23D6C252DF}" destId="{598A5C11-4453-4AA8-BBC0-7CA0618C1229}" srcOrd="1" destOrd="0" presId="urn:microsoft.com/office/officeart/2005/8/layout/hierarchy1"/>
    <dgm:cxn modelId="{DA1C7875-E059-4232-B8F7-87893E630163}" type="presParOf" srcId="{573A4605-68A7-408E-8321-448C13061304}" destId="{8D5C1CD3-2B10-4CA3-81FC-496EF5D3386D}" srcOrd="1" destOrd="0" presId="urn:microsoft.com/office/officeart/2005/8/layout/hierarchy1"/>
    <dgm:cxn modelId="{9FD44FF5-320A-4FC0-A2C3-962A25CDCC6B}" type="presParOf" srcId="{CC65D252-D952-4DE1-8266-61EE79CAF452}" destId="{9DC879CD-227D-46CF-AEEB-1DDAE95814F0}" srcOrd="2" destOrd="0" presId="urn:microsoft.com/office/officeart/2005/8/layout/hierarchy1"/>
    <dgm:cxn modelId="{9725EC43-3284-4184-841C-40CA825F27F3}" type="presParOf" srcId="{CC65D252-D952-4DE1-8266-61EE79CAF452}" destId="{55167E5A-58A6-4500-85A4-0ADCB243F3DE}" srcOrd="3" destOrd="0" presId="urn:microsoft.com/office/officeart/2005/8/layout/hierarchy1"/>
    <dgm:cxn modelId="{D8D346D5-C636-45DF-99AD-497CEB1CE2FA}" type="presParOf" srcId="{55167E5A-58A6-4500-85A4-0ADCB243F3DE}" destId="{86030D86-F29F-4BCB-AC99-8330549218E1}" srcOrd="0" destOrd="0" presId="urn:microsoft.com/office/officeart/2005/8/layout/hierarchy1"/>
    <dgm:cxn modelId="{B258FA3B-210C-4757-BEEA-64E6493E0C15}" type="presParOf" srcId="{86030D86-F29F-4BCB-AC99-8330549218E1}" destId="{8712CD49-1664-4361-93E2-CC81E357882E}" srcOrd="0" destOrd="0" presId="urn:microsoft.com/office/officeart/2005/8/layout/hierarchy1"/>
    <dgm:cxn modelId="{B302C407-33FD-4FB6-9781-594BA9A24A77}" type="presParOf" srcId="{86030D86-F29F-4BCB-AC99-8330549218E1}" destId="{85E608F6-FF32-4928-B196-D051063706B6}" srcOrd="1" destOrd="0" presId="urn:microsoft.com/office/officeart/2005/8/layout/hierarchy1"/>
    <dgm:cxn modelId="{55BEA6A0-D6EE-4C2E-8A24-62E982FBD897}" type="presParOf" srcId="{55167E5A-58A6-4500-85A4-0ADCB243F3DE}" destId="{D0B8DB3A-8BDA-4D6C-8B81-9826245954E6}" srcOrd="1" destOrd="0" presId="urn:microsoft.com/office/officeart/2005/8/layout/hierarchy1"/>
    <dgm:cxn modelId="{050A5FEC-C66D-4E6F-AC3D-A2326FAD8558}" type="presParOf" srcId="{D0B8DB3A-8BDA-4D6C-8B81-9826245954E6}" destId="{8C556B01-A577-4240-90DB-FE64FA6FBBA8}" srcOrd="0" destOrd="0" presId="urn:microsoft.com/office/officeart/2005/8/layout/hierarchy1"/>
    <dgm:cxn modelId="{FDD3CC59-A42F-4F97-B14C-186830B4CE27}" type="presParOf" srcId="{D0B8DB3A-8BDA-4D6C-8B81-9826245954E6}" destId="{7B6B2A9D-A9CB-4AF8-A173-D45A0A7CCCF1}" srcOrd="1" destOrd="0" presId="urn:microsoft.com/office/officeart/2005/8/layout/hierarchy1"/>
    <dgm:cxn modelId="{D9C59B37-BE46-4202-80A0-D9D286EA5F3C}" type="presParOf" srcId="{7B6B2A9D-A9CB-4AF8-A173-D45A0A7CCCF1}" destId="{7FE08373-7013-42A3-8349-EBEF3E11A1F9}" srcOrd="0" destOrd="0" presId="urn:microsoft.com/office/officeart/2005/8/layout/hierarchy1"/>
    <dgm:cxn modelId="{5CF456D7-561D-4CCF-A4F2-49E73DB4F228}" type="presParOf" srcId="{7FE08373-7013-42A3-8349-EBEF3E11A1F9}" destId="{675093FA-743A-4475-98A3-864C74151DFC}" srcOrd="0" destOrd="0" presId="urn:microsoft.com/office/officeart/2005/8/layout/hierarchy1"/>
    <dgm:cxn modelId="{F497AE84-F550-4A0A-8950-147645B92545}" type="presParOf" srcId="{7FE08373-7013-42A3-8349-EBEF3E11A1F9}" destId="{FEA8D8C3-0C85-4CAC-A781-415355CF24DE}" srcOrd="1" destOrd="0" presId="urn:microsoft.com/office/officeart/2005/8/layout/hierarchy1"/>
    <dgm:cxn modelId="{395703EC-A5D8-4999-A764-680D8EEB2D33}" type="presParOf" srcId="{7B6B2A9D-A9CB-4AF8-A173-D45A0A7CCCF1}" destId="{D567F3B4-6A71-4E47-A7A7-B83A8FDB7FEA}" srcOrd="1" destOrd="0" presId="urn:microsoft.com/office/officeart/2005/8/layout/hierarchy1"/>
    <dgm:cxn modelId="{73B05AF1-6E82-4D23-94DC-BBCD76E2C44E}" type="presParOf" srcId="{CC65D252-D952-4DE1-8266-61EE79CAF452}" destId="{F1BF202D-3BBA-4FF5-BB4E-6012B6626432}" srcOrd="4" destOrd="0" presId="urn:microsoft.com/office/officeart/2005/8/layout/hierarchy1"/>
    <dgm:cxn modelId="{5702888A-773F-4709-97A6-72B859C57FC3}" type="presParOf" srcId="{CC65D252-D952-4DE1-8266-61EE79CAF452}" destId="{304613E7-6AEB-43AB-8817-8D94E4E44BA9}" srcOrd="5" destOrd="0" presId="urn:microsoft.com/office/officeart/2005/8/layout/hierarchy1"/>
    <dgm:cxn modelId="{4DD8E8A6-B264-4C2D-86C2-94650ED0C19D}" type="presParOf" srcId="{304613E7-6AEB-43AB-8817-8D94E4E44BA9}" destId="{6D3B312E-6757-4D16-9D59-486147DCB84F}" srcOrd="0" destOrd="0" presId="urn:microsoft.com/office/officeart/2005/8/layout/hierarchy1"/>
    <dgm:cxn modelId="{8B9C08A6-D444-4812-B941-26FE66508CBF}" type="presParOf" srcId="{6D3B312E-6757-4D16-9D59-486147DCB84F}" destId="{E251DEE6-BDFF-4CF5-AB25-0B3672C7EEFB}" srcOrd="0" destOrd="0" presId="urn:microsoft.com/office/officeart/2005/8/layout/hierarchy1"/>
    <dgm:cxn modelId="{FEF49955-7903-4F8B-B4D2-40B765E31FCA}" type="presParOf" srcId="{6D3B312E-6757-4D16-9D59-486147DCB84F}" destId="{8C21E104-86F5-47FE-8842-A3A2906CADA1}" srcOrd="1" destOrd="0" presId="urn:microsoft.com/office/officeart/2005/8/layout/hierarchy1"/>
    <dgm:cxn modelId="{C561028C-9804-42F2-820C-57CF30A5C11E}" type="presParOf" srcId="{304613E7-6AEB-43AB-8817-8D94E4E44BA9}" destId="{B8A75129-A968-40CB-859F-A20E294EA99D}" srcOrd="1" destOrd="0" presId="urn:microsoft.com/office/officeart/2005/8/layout/hierarchy1"/>
    <dgm:cxn modelId="{162DA0D4-5BFB-4149-B654-5E19C9FE4787}" type="presParOf" srcId="{B8A75129-A968-40CB-859F-A20E294EA99D}" destId="{788DA7F2-6F0D-4790-8D0C-CE313B0D8322}" srcOrd="0" destOrd="0" presId="urn:microsoft.com/office/officeart/2005/8/layout/hierarchy1"/>
    <dgm:cxn modelId="{5672E5AE-1BFC-46C8-98F4-03624B20B3A7}" type="presParOf" srcId="{B8A75129-A968-40CB-859F-A20E294EA99D}" destId="{FBE7F470-1240-4949-A74C-33731FD6681C}" srcOrd="1" destOrd="0" presId="urn:microsoft.com/office/officeart/2005/8/layout/hierarchy1"/>
    <dgm:cxn modelId="{B07A2CF2-F5BD-4075-9DCB-D812A94D9390}" type="presParOf" srcId="{FBE7F470-1240-4949-A74C-33731FD6681C}" destId="{AA48AA57-3149-4A65-8121-34EF5BEB18CC}" srcOrd="0" destOrd="0" presId="urn:microsoft.com/office/officeart/2005/8/layout/hierarchy1"/>
    <dgm:cxn modelId="{FB863588-3224-4C5F-9A54-2FDEC95F6980}" type="presParOf" srcId="{AA48AA57-3149-4A65-8121-34EF5BEB18CC}" destId="{BA68C76A-DFCE-4C83-AB90-7541BC4B17CC}" srcOrd="0" destOrd="0" presId="urn:microsoft.com/office/officeart/2005/8/layout/hierarchy1"/>
    <dgm:cxn modelId="{D708A592-F4CD-461A-AF7C-10BDCBC8C309}" type="presParOf" srcId="{AA48AA57-3149-4A65-8121-34EF5BEB18CC}" destId="{A84EA003-81A1-4FA3-9B87-61C59ACA0295}" srcOrd="1" destOrd="0" presId="urn:microsoft.com/office/officeart/2005/8/layout/hierarchy1"/>
    <dgm:cxn modelId="{B5F161B2-E244-4A8C-84BC-1B21CE1466DF}" type="presParOf" srcId="{FBE7F470-1240-4949-A74C-33731FD6681C}" destId="{1DA194C8-DCCF-48BF-A1DA-2808623F5C12}" srcOrd="1" destOrd="0" presId="urn:microsoft.com/office/officeart/2005/8/layout/hierarchy1"/>
    <dgm:cxn modelId="{3D94F9BC-2ADD-4A02-9B62-5AE03EC095DE}" type="presParOf" srcId="{CC65D252-D952-4DE1-8266-61EE79CAF452}" destId="{DC79FF2B-7254-4422-8868-E71D250DF441}" srcOrd="6" destOrd="0" presId="urn:microsoft.com/office/officeart/2005/8/layout/hierarchy1"/>
    <dgm:cxn modelId="{0B055AA7-8DA0-44B8-B800-C8E9A77A1931}" type="presParOf" srcId="{CC65D252-D952-4DE1-8266-61EE79CAF452}" destId="{3DF85159-BE44-45C5-89B4-8D6DEACEBB73}" srcOrd="7" destOrd="0" presId="urn:microsoft.com/office/officeart/2005/8/layout/hierarchy1"/>
    <dgm:cxn modelId="{D429788D-651D-4CB3-8537-528A89EFB253}" type="presParOf" srcId="{3DF85159-BE44-45C5-89B4-8D6DEACEBB73}" destId="{798A9301-B58E-4E72-8075-3A441915C898}" srcOrd="0" destOrd="0" presId="urn:microsoft.com/office/officeart/2005/8/layout/hierarchy1"/>
    <dgm:cxn modelId="{9C387F42-375B-46BE-B03E-428AACC6284C}" type="presParOf" srcId="{798A9301-B58E-4E72-8075-3A441915C898}" destId="{0A42D693-D672-4AE7-AFB0-D05568D32348}" srcOrd="0" destOrd="0" presId="urn:microsoft.com/office/officeart/2005/8/layout/hierarchy1"/>
    <dgm:cxn modelId="{ADDC11DA-EEC7-4DFD-8DF3-257D084C17DC}" type="presParOf" srcId="{798A9301-B58E-4E72-8075-3A441915C898}" destId="{5312E962-3392-46E6-8678-32CF76626F0F}" srcOrd="1" destOrd="0" presId="urn:microsoft.com/office/officeart/2005/8/layout/hierarchy1"/>
    <dgm:cxn modelId="{40F2D51B-9A0B-4088-AF50-CCA96307174C}" type="presParOf" srcId="{3DF85159-BE44-45C5-89B4-8D6DEACEBB73}" destId="{61AA1B72-E117-4142-93EB-C9CA35FD77D7}" srcOrd="1" destOrd="0" presId="urn:microsoft.com/office/officeart/2005/8/layout/hierarchy1"/>
    <dgm:cxn modelId="{02BC7AA1-3BE0-400A-8857-33069C8F8ED1}" type="presParOf" srcId="{61AA1B72-E117-4142-93EB-C9CA35FD77D7}" destId="{E0A3A076-C3F4-4F07-BB5D-B147CE80BA1D}" srcOrd="0" destOrd="0" presId="urn:microsoft.com/office/officeart/2005/8/layout/hierarchy1"/>
    <dgm:cxn modelId="{AE9C5303-EF12-4F43-B8B7-DED09A04741F}" type="presParOf" srcId="{61AA1B72-E117-4142-93EB-C9CA35FD77D7}" destId="{C0EB715C-9BF7-43DE-870D-979A47E03BAB}" srcOrd="1" destOrd="0" presId="urn:microsoft.com/office/officeart/2005/8/layout/hierarchy1"/>
    <dgm:cxn modelId="{2BE8F5F7-34BF-4199-9BFE-B6D10A8A37BC}" type="presParOf" srcId="{C0EB715C-9BF7-43DE-870D-979A47E03BAB}" destId="{CB5B8F5E-E528-47CB-B01B-CC7D5CB01F1E}" srcOrd="0" destOrd="0" presId="urn:microsoft.com/office/officeart/2005/8/layout/hierarchy1"/>
    <dgm:cxn modelId="{E988615A-BB28-4B91-88CA-2485A6BDC4DB}" type="presParOf" srcId="{CB5B8F5E-E528-47CB-B01B-CC7D5CB01F1E}" destId="{855F72FC-4B4D-4FAD-B667-6DA427A9725E}" srcOrd="0" destOrd="0" presId="urn:microsoft.com/office/officeart/2005/8/layout/hierarchy1"/>
    <dgm:cxn modelId="{93A75AD0-C331-4D45-AC7E-242CF8581F73}" type="presParOf" srcId="{CB5B8F5E-E528-47CB-B01B-CC7D5CB01F1E}" destId="{B4043568-1C72-4993-9563-E7A573A96264}" srcOrd="1" destOrd="0" presId="urn:microsoft.com/office/officeart/2005/8/layout/hierarchy1"/>
    <dgm:cxn modelId="{828D388F-818B-43F9-8EEF-9F54A03ACCC7}" type="presParOf" srcId="{C0EB715C-9BF7-43DE-870D-979A47E03BAB}" destId="{BB789619-FA2F-46D6-BE8C-98DFE54713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108BC9-BD26-409B-92F7-6827025D923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74504-88CA-4CEF-935F-0DF90638E1BF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 исполнения объемов работ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E6DF2374-AEA7-41E6-8445-CBD7FDBC42FA}" type="parTrans" cxnId="{48C7B0FD-E22B-43DF-BC8D-9035B5C1B382}">
      <dgm:prSet/>
      <dgm:spPr/>
      <dgm:t>
        <a:bodyPr/>
        <a:lstStyle/>
        <a:p>
          <a:endParaRPr lang="ru-RU" sz="1200"/>
        </a:p>
      </dgm:t>
    </dgm:pt>
    <dgm:pt modelId="{8188E62C-76AF-4AEF-8B7C-8969CCA00A18}" type="sibTrans" cxnId="{48C7B0FD-E22B-43DF-BC8D-9035B5C1B382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0AD5B2D4-6CE2-4A5F-9ED0-1CFB2BEDBB7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материальных затрат на строительство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53E4807-EE38-4546-B7DC-89AB15839FB2}" type="parTrans" cxnId="{966B0258-E424-47A0-A598-ECF767CEFC84}">
      <dgm:prSet/>
      <dgm:spPr/>
      <dgm:t>
        <a:bodyPr/>
        <a:lstStyle/>
        <a:p>
          <a:endParaRPr lang="ru-RU" sz="1200"/>
        </a:p>
      </dgm:t>
    </dgm:pt>
    <dgm:pt modelId="{FFD04608-095E-4C06-94FC-C47E015E0E47}" type="sibTrans" cxnId="{966B0258-E424-47A0-A598-ECF767CEFC84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F2F63B7B-F58D-4D29-AF0F-850FEC93A337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объемов использования ресурсов в разделе работ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7AC0735-3F7A-47B8-A384-4840BB9F164D}" type="parTrans" cxnId="{CA150F0F-7134-4F39-BE8D-EC715C1A2054}">
      <dgm:prSet/>
      <dgm:spPr/>
      <dgm:t>
        <a:bodyPr/>
        <a:lstStyle/>
        <a:p>
          <a:endParaRPr lang="ru-RU" sz="1200"/>
        </a:p>
      </dgm:t>
    </dgm:pt>
    <dgm:pt modelId="{40E33BF2-8493-4D00-A80E-69CC0A6E6A70}" type="sibTrans" cxnId="{CA150F0F-7134-4F39-BE8D-EC715C1A2054}">
      <dgm:prSet/>
      <dgm:spPr/>
      <dgm:t>
        <a:bodyPr/>
        <a:lstStyle/>
        <a:p>
          <a:endParaRPr lang="ru-RU" sz="1200"/>
        </a:p>
      </dgm:t>
    </dgm:pt>
    <dgm:pt modelId="{CEA33713-4E54-4D9D-8767-690D6C577766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затрат на механизацию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0FCCEA8-413B-48A3-86C2-A81DBB5AA10E}" type="parTrans" cxnId="{9FC9A2E5-4793-4A26-9A56-E15E6A4ED637}">
      <dgm:prSet/>
      <dgm:spPr/>
      <dgm:t>
        <a:bodyPr/>
        <a:lstStyle/>
        <a:p>
          <a:endParaRPr lang="ru-RU" sz="1200"/>
        </a:p>
      </dgm:t>
    </dgm:pt>
    <dgm:pt modelId="{7F8E552E-7620-49A6-9920-9A6FF7D16B74}" type="sibTrans" cxnId="{9FC9A2E5-4793-4A26-9A56-E15E6A4ED637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F19B72CA-6F7B-427B-8AB7-CBEBDD414D0C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затрат на оплату труда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D981429-3C4D-42CF-B7A0-2449214BE892}" type="parTrans" cxnId="{D5A0B5DA-6F29-4582-99F1-B76EE023A461}">
      <dgm:prSet/>
      <dgm:spPr/>
      <dgm:t>
        <a:bodyPr/>
        <a:lstStyle/>
        <a:p>
          <a:endParaRPr lang="ru-RU" sz="1200"/>
        </a:p>
      </dgm:t>
    </dgm:pt>
    <dgm:pt modelId="{54CDD3C9-B21C-4DD8-96E6-1E09022AB07B}" type="sibTrans" cxnId="{D5A0B5DA-6F29-4582-99F1-B76EE023A461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D02BFC27-DAF0-43D5-A806-0677C04B34CF}" type="pres">
      <dgm:prSet presAssocID="{8E108BC9-BD26-409B-92F7-6827025D92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D1589-ACD5-46DE-A2A0-0E98BA42F548}" type="pres">
      <dgm:prSet presAssocID="{96B74504-88CA-4CEF-935F-0DF90638E1BF}" presName="node" presStyleLbl="node1" presStyleIdx="0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D3C36-D9B4-4B95-89D6-0334BA8B3C73}" type="pres">
      <dgm:prSet presAssocID="{96B74504-88CA-4CEF-935F-0DF90638E1BF}" presName="spNode" presStyleCnt="0"/>
      <dgm:spPr/>
    </dgm:pt>
    <dgm:pt modelId="{89489151-7B34-4317-9DE9-B3D56DDCA961}" type="pres">
      <dgm:prSet presAssocID="{8188E62C-76AF-4AEF-8B7C-8969CCA00A1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C5BA5DF-A05C-4259-85ED-078C5CAE5E3A}" type="pres">
      <dgm:prSet presAssocID="{0AD5B2D4-6CE2-4A5F-9ED0-1CFB2BEDBB7D}" presName="node" presStyleLbl="node1" presStyleIdx="1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17009-9074-4867-8E80-35E13CA5FA21}" type="pres">
      <dgm:prSet presAssocID="{0AD5B2D4-6CE2-4A5F-9ED0-1CFB2BEDBB7D}" presName="spNode" presStyleCnt="0"/>
      <dgm:spPr/>
    </dgm:pt>
    <dgm:pt modelId="{238B4339-D82C-423C-9347-E0FB7D8F0E13}" type="pres">
      <dgm:prSet presAssocID="{FFD04608-095E-4C06-94FC-C47E015E0E4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946A778-D16F-460E-8097-62D6EDF7F510}" type="pres">
      <dgm:prSet presAssocID="{F2F63B7B-F58D-4D29-AF0F-850FEC93A337}" presName="node" presStyleLbl="node1" presStyleIdx="2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E58E3-7DCE-4229-9C45-0A11E4947EC4}" type="pres">
      <dgm:prSet presAssocID="{F2F63B7B-F58D-4D29-AF0F-850FEC93A337}" presName="spNode" presStyleCnt="0"/>
      <dgm:spPr/>
    </dgm:pt>
    <dgm:pt modelId="{7FA8BA34-9855-4BD7-A69D-B3B66E76C1C9}" type="pres">
      <dgm:prSet presAssocID="{40E33BF2-8493-4D00-A80E-69CC0A6E6A7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4E18970-EF1A-4B66-BDF9-9D4A418A9901}" type="pres">
      <dgm:prSet presAssocID="{CEA33713-4E54-4D9D-8767-690D6C577766}" presName="node" presStyleLbl="node1" presStyleIdx="3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5CB0D-18CF-43B6-A4F8-C0540C9A2377}" type="pres">
      <dgm:prSet presAssocID="{CEA33713-4E54-4D9D-8767-690D6C577766}" presName="spNode" presStyleCnt="0"/>
      <dgm:spPr/>
    </dgm:pt>
    <dgm:pt modelId="{71F1EA64-8624-449C-811E-5F6F75F058B9}" type="pres">
      <dgm:prSet presAssocID="{7F8E552E-7620-49A6-9920-9A6FF7D16B7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3534F9A-5E90-4D76-848B-A53863874716}" type="pres">
      <dgm:prSet presAssocID="{F19B72CA-6F7B-427B-8AB7-CBEBDD414D0C}" presName="node" presStyleLbl="node1" presStyleIdx="4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A5D57-1A4F-4713-864A-84BCB2003EF6}" type="pres">
      <dgm:prSet presAssocID="{F19B72CA-6F7B-427B-8AB7-CBEBDD414D0C}" presName="spNode" presStyleCnt="0"/>
      <dgm:spPr/>
    </dgm:pt>
    <dgm:pt modelId="{B2B889C0-C51E-4E5F-951F-40F28F3AD901}" type="pres">
      <dgm:prSet presAssocID="{54CDD3C9-B21C-4DD8-96E6-1E09022AB07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66B0258-E424-47A0-A598-ECF767CEFC84}" srcId="{8E108BC9-BD26-409B-92F7-6827025D9239}" destId="{0AD5B2D4-6CE2-4A5F-9ED0-1CFB2BEDBB7D}" srcOrd="1" destOrd="0" parTransId="{753E4807-EE38-4546-B7DC-89AB15839FB2}" sibTransId="{FFD04608-095E-4C06-94FC-C47E015E0E47}"/>
    <dgm:cxn modelId="{CA150F0F-7134-4F39-BE8D-EC715C1A2054}" srcId="{8E108BC9-BD26-409B-92F7-6827025D9239}" destId="{F2F63B7B-F58D-4D29-AF0F-850FEC93A337}" srcOrd="2" destOrd="0" parTransId="{57AC0735-3F7A-47B8-A384-4840BB9F164D}" sibTransId="{40E33BF2-8493-4D00-A80E-69CC0A6E6A70}"/>
    <dgm:cxn modelId="{C4D9BCE0-71CB-4174-94C7-7F06E6C928BC}" type="presOf" srcId="{96B74504-88CA-4CEF-935F-0DF90638E1BF}" destId="{813D1589-ACD5-46DE-A2A0-0E98BA42F548}" srcOrd="0" destOrd="0" presId="urn:microsoft.com/office/officeart/2005/8/layout/cycle6"/>
    <dgm:cxn modelId="{2EDC6124-40B5-4088-8CDA-4EF7DDADC54B}" type="presOf" srcId="{54CDD3C9-B21C-4DD8-96E6-1E09022AB07B}" destId="{B2B889C0-C51E-4E5F-951F-40F28F3AD901}" srcOrd="0" destOrd="0" presId="urn:microsoft.com/office/officeart/2005/8/layout/cycle6"/>
    <dgm:cxn modelId="{31CAE6BF-4FD1-4B72-AEC9-7FE9FFD796B2}" type="presOf" srcId="{40E33BF2-8493-4D00-A80E-69CC0A6E6A70}" destId="{7FA8BA34-9855-4BD7-A69D-B3B66E76C1C9}" srcOrd="0" destOrd="0" presId="urn:microsoft.com/office/officeart/2005/8/layout/cycle6"/>
    <dgm:cxn modelId="{27D07FE3-EC81-4806-83B9-C104F38D0FC6}" type="presOf" srcId="{0AD5B2D4-6CE2-4A5F-9ED0-1CFB2BEDBB7D}" destId="{FC5BA5DF-A05C-4259-85ED-078C5CAE5E3A}" srcOrd="0" destOrd="0" presId="urn:microsoft.com/office/officeart/2005/8/layout/cycle6"/>
    <dgm:cxn modelId="{FD5F2468-2B10-43B6-BB21-2C507895F7C0}" type="presOf" srcId="{8E108BC9-BD26-409B-92F7-6827025D9239}" destId="{D02BFC27-DAF0-43D5-A806-0677C04B34CF}" srcOrd="0" destOrd="0" presId="urn:microsoft.com/office/officeart/2005/8/layout/cycle6"/>
    <dgm:cxn modelId="{CD989B20-D593-4EFD-968C-1C1890CC13EC}" type="presOf" srcId="{7F8E552E-7620-49A6-9920-9A6FF7D16B74}" destId="{71F1EA64-8624-449C-811E-5F6F75F058B9}" srcOrd="0" destOrd="0" presId="urn:microsoft.com/office/officeart/2005/8/layout/cycle6"/>
    <dgm:cxn modelId="{B235A0B4-68E1-417B-88CB-3938AE34F062}" type="presOf" srcId="{FFD04608-095E-4C06-94FC-C47E015E0E47}" destId="{238B4339-D82C-423C-9347-E0FB7D8F0E13}" srcOrd="0" destOrd="0" presId="urn:microsoft.com/office/officeart/2005/8/layout/cycle6"/>
    <dgm:cxn modelId="{D0EEC1DC-C861-4BB9-A974-DF9E54CD0C86}" type="presOf" srcId="{CEA33713-4E54-4D9D-8767-690D6C577766}" destId="{A4E18970-EF1A-4B66-BDF9-9D4A418A9901}" srcOrd="0" destOrd="0" presId="urn:microsoft.com/office/officeart/2005/8/layout/cycle6"/>
    <dgm:cxn modelId="{3E43F2B2-596F-40F1-AD89-CCD192BC97C6}" type="presOf" srcId="{8188E62C-76AF-4AEF-8B7C-8969CCA00A18}" destId="{89489151-7B34-4317-9DE9-B3D56DDCA961}" srcOrd="0" destOrd="0" presId="urn:microsoft.com/office/officeart/2005/8/layout/cycle6"/>
    <dgm:cxn modelId="{1C387708-4F0D-45EE-8A55-27BFBA8A2F1A}" type="presOf" srcId="{F2F63B7B-F58D-4D29-AF0F-850FEC93A337}" destId="{D946A778-D16F-460E-8097-62D6EDF7F510}" srcOrd="0" destOrd="0" presId="urn:microsoft.com/office/officeart/2005/8/layout/cycle6"/>
    <dgm:cxn modelId="{34FE9F5C-2E1B-4C16-BDC7-AAF5A2B5D6B4}" type="presOf" srcId="{F19B72CA-6F7B-427B-8AB7-CBEBDD414D0C}" destId="{63534F9A-5E90-4D76-848B-A53863874716}" srcOrd="0" destOrd="0" presId="urn:microsoft.com/office/officeart/2005/8/layout/cycle6"/>
    <dgm:cxn modelId="{48C7B0FD-E22B-43DF-BC8D-9035B5C1B382}" srcId="{8E108BC9-BD26-409B-92F7-6827025D9239}" destId="{96B74504-88CA-4CEF-935F-0DF90638E1BF}" srcOrd="0" destOrd="0" parTransId="{E6DF2374-AEA7-41E6-8445-CBD7FDBC42FA}" sibTransId="{8188E62C-76AF-4AEF-8B7C-8969CCA00A18}"/>
    <dgm:cxn modelId="{9FC9A2E5-4793-4A26-9A56-E15E6A4ED637}" srcId="{8E108BC9-BD26-409B-92F7-6827025D9239}" destId="{CEA33713-4E54-4D9D-8767-690D6C577766}" srcOrd="3" destOrd="0" parTransId="{A0FCCEA8-413B-48A3-86C2-A81DBB5AA10E}" sibTransId="{7F8E552E-7620-49A6-9920-9A6FF7D16B74}"/>
    <dgm:cxn modelId="{D5A0B5DA-6F29-4582-99F1-B76EE023A461}" srcId="{8E108BC9-BD26-409B-92F7-6827025D9239}" destId="{F19B72CA-6F7B-427B-8AB7-CBEBDD414D0C}" srcOrd="4" destOrd="0" parTransId="{9D981429-3C4D-42CF-B7A0-2449214BE892}" sibTransId="{54CDD3C9-B21C-4DD8-96E6-1E09022AB07B}"/>
    <dgm:cxn modelId="{D51CE3DE-7510-4155-AC49-91F4593A010A}" type="presParOf" srcId="{D02BFC27-DAF0-43D5-A806-0677C04B34CF}" destId="{813D1589-ACD5-46DE-A2A0-0E98BA42F548}" srcOrd="0" destOrd="0" presId="urn:microsoft.com/office/officeart/2005/8/layout/cycle6"/>
    <dgm:cxn modelId="{8013DE4A-E357-48D7-8406-A712451A47BA}" type="presParOf" srcId="{D02BFC27-DAF0-43D5-A806-0677C04B34CF}" destId="{25BD3C36-D9B4-4B95-89D6-0334BA8B3C73}" srcOrd="1" destOrd="0" presId="urn:microsoft.com/office/officeart/2005/8/layout/cycle6"/>
    <dgm:cxn modelId="{CCAA1F61-B365-44BB-BD70-D1211F1E30D2}" type="presParOf" srcId="{D02BFC27-DAF0-43D5-A806-0677C04B34CF}" destId="{89489151-7B34-4317-9DE9-B3D56DDCA961}" srcOrd="2" destOrd="0" presId="urn:microsoft.com/office/officeart/2005/8/layout/cycle6"/>
    <dgm:cxn modelId="{EDD4A97D-F187-42DE-A5C2-5B44001E8333}" type="presParOf" srcId="{D02BFC27-DAF0-43D5-A806-0677C04B34CF}" destId="{FC5BA5DF-A05C-4259-85ED-078C5CAE5E3A}" srcOrd="3" destOrd="0" presId="urn:microsoft.com/office/officeart/2005/8/layout/cycle6"/>
    <dgm:cxn modelId="{8C7B8D0C-4930-4E9E-A1F6-033B79B5B061}" type="presParOf" srcId="{D02BFC27-DAF0-43D5-A806-0677C04B34CF}" destId="{D1C17009-9074-4867-8E80-35E13CA5FA21}" srcOrd="4" destOrd="0" presId="urn:microsoft.com/office/officeart/2005/8/layout/cycle6"/>
    <dgm:cxn modelId="{31B7F4A5-A25F-4394-96E6-1E766AAE1E07}" type="presParOf" srcId="{D02BFC27-DAF0-43D5-A806-0677C04B34CF}" destId="{238B4339-D82C-423C-9347-E0FB7D8F0E13}" srcOrd="5" destOrd="0" presId="urn:microsoft.com/office/officeart/2005/8/layout/cycle6"/>
    <dgm:cxn modelId="{640701A7-C43D-4C47-8A25-4080EF3ED6BA}" type="presParOf" srcId="{D02BFC27-DAF0-43D5-A806-0677C04B34CF}" destId="{D946A778-D16F-460E-8097-62D6EDF7F510}" srcOrd="6" destOrd="0" presId="urn:microsoft.com/office/officeart/2005/8/layout/cycle6"/>
    <dgm:cxn modelId="{372566F4-7032-45C1-AA24-639978B8AE22}" type="presParOf" srcId="{D02BFC27-DAF0-43D5-A806-0677C04B34CF}" destId="{6CEE58E3-7DCE-4229-9C45-0A11E4947EC4}" srcOrd="7" destOrd="0" presId="urn:microsoft.com/office/officeart/2005/8/layout/cycle6"/>
    <dgm:cxn modelId="{FA8BF244-BA8C-461B-BF59-ED52F937493E}" type="presParOf" srcId="{D02BFC27-DAF0-43D5-A806-0677C04B34CF}" destId="{7FA8BA34-9855-4BD7-A69D-B3B66E76C1C9}" srcOrd="8" destOrd="0" presId="urn:microsoft.com/office/officeart/2005/8/layout/cycle6"/>
    <dgm:cxn modelId="{087A5279-9FC4-43B4-9BBF-31C0E950275B}" type="presParOf" srcId="{D02BFC27-DAF0-43D5-A806-0677C04B34CF}" destId="{A4E18970-EF1A-4B66-BDF9-9D4A418A9901}" srcOrd="9" destOrd="0" presId="urn:microsoft.com/office/officeart/2005/8/layout/cycle6"/>
    <dgm:cxn modelId="{55593AB7-2378-4BE4-BB15-8C05618D3B50}" type="presParOf" srcId="{D02BFC27-DAF0-43D5-A806-0677C04B34CF}" destId="{4085CB0D-18CF-43B6-A4F8-C0540C9A2377}" srcOrd="10" destOrd="0" presId="urn:microsoft.com/office/officeart/2005/8/layout/cycle6"/>
    <dgm:cxn modelId="{2F3F0D42-275B-4F24-8B69-C219D22A347F}" type="presParOf" srcId="{D02BFC27-DAF0-43D5-A806-0677C04B34CF}" destId="{71F1EA64-8624-449C-811E-5F6F75F058B9}" srcOrd="11" destOrd="0" presId="urn:microsoft.com/office/officeart/2005/8/layout/cycle6"/>
    <dgm:cxn modelId="{7839BE80-32A9-4217-8FE1-4EEF45433188}" type="presParOf" srcId="{D02BFC27-DAF0-43D5-A806-0677C04B34CF}" destId="{63534F9A-5E90-4D76-848B-A53863874716}" srcOrd="12" destOrd="0" presId="urn:microsoft.com/office/officeart/2005/8/layout/cycle6"/>
    <dgm:cxn modelId="{0AF690CB-23A3-4561-B550-1529BD2FBFAD}" type="presParOf" srcId="{D02BFC27-DAF0-43D5-A806-0677C04B34CF}" destId="{231A5D57-1A4F-4713-864A-84BCB2003EF6}" srcOrd="13" destOrd="0" presId="urn:microsoft.com/office/officeart/2005/8/layout/cycle6"/>
    <dgm:cxn modelId="{C1804BEF-4BDD-4E44-83D6-194B58578ED8}" type="presParOf" srcId="{D02BFC27-DAF0-43D5-A806-0677C04B34CF}" destId="{B2B889C0-C51E-4E5F-951F-40F28F3AD90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2E3A1C-4881-4AAA-A433-F9C3CCEA24B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</dgm:pt>
    <dgm:pt modelId="{3A62B94B-1A65-406A-B3A0-15361E060BF1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Своевременное выявление причин несоответствия планируемого и фактического объема</a:t>
          </a:r>
          <a:endParaRPr lang="ru-RU" sz="1400" b="1" dirty="0">
            <a:solidFill>
              <a:schemeClr val="bg1"/>
            </a:solidFill>
          </a:endParaRPr>
        </a:p>
      </dgm:t>
    </dgm:pt>
    <dgm:pt modelId="{C120CDB6-BE1F-4B0B-9092-5BA0AA635F8A}" type="parTrans" cxnId="{15838911-242B-4ED9-8478-295238342A4B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2A5F4E2-E686-4A37-8AB2-5EA64164026D}" type="sibTrans" cxnId="{15838911-242B-4ED9-8478-295238342A4B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B88F5C5-7EE9-4997-88D8-70E8EE781571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Выявление отклонений по отдельным видам ресурсов (механизмы, материалы, оплата труда)</a:t>
          </a:r>
          <a:endParaRPr lang="ru-RU" sz="1400" b="1" dirty="0">
            <a:solidFill>
              <a:schemeClr val="bg1"/>
            </a:solidFill>
          </a:endParaRPr>
        </a:p>
      </dgm:t>
    </dgm:pt>
    <dgm:pt modelId="{3EF802B7-DF04-4A03-A2C9-17377EC14C55}" type="parTrans" cxnId="{3DFDD14F-2C0F-4CEB-B457-937DDF1FDC28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0889729-DCDF-4397-9138-F3F8B297B477}" type="sibTrans" cxnId="{3DFDD14F-2C0F-4CEB-B457-937DDF1FDC28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B4690EE-2A15-4D5B-AF55-9B2EAB77E469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Ежемесячный контроль показателей</a:t>
          </a:r>
          <a:endParaRPr lang="ru-RU" sz="1400" b="1" dirty="0">
            <a:solidFill>
              <a:schemeClr val="bg1"/>
            </a:solidFill>
          </a:endParaRPr>
        </a:p>
      </dgm:t>
    </dgm:pt>
    <dgm:pt modelId="{363F7E80-C8BD-44E7-942A-BB4C0C697CFF}" type="parTrans" cxnId="{5ADA06EC-0BE8-4E44-A61E-4F0B714711F7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254F29A-ADF8-4442-A337-AEFE39FCD84A}" type="sibTrans" cxnId="{5ADA06EC-0BE8-4E44-A61E-4F0B714711F7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910283E-DFAB-4A4F-9BF3-D5B809727FD5}" type="pres">
      <dgm:prSet presAssocID="{252E3A1C-4881-4AAA-A433-F9C3CCEA24B9}" presName="Name0" presStyleCnt="0">
        <dgm:presLayoutVars>
          <dgm:dir/>
          <dgm:animLvl val="lvl"/>
          <dgm:resizeHandles val="exact"/>
        </dgm:presLayoutVars>
      </dgm:prSet>
      <dgm:spPr/>
    </dgm:pt>
    <dgm:pt modelId="{78390552-362F-4ECE-A804-DD08D653494B}" type="pres">
      <dgm:prSet presAssocID="{3A62B94B-1A65-406A-B3A0-15361E060BF1}" presName="linNode" presStyleCnt="0"/>
      <dgm:spPr/>
    </dgm:pt>
    <dgm:pt modelId="{15AA18B6-6109-444B-A628-78078DEF269D}" type="pres">
      <dgm:prSet presAssocID="{3A62B94B-1A65-406A-B3A0-15361E060BF1}" presName="parentText" presStyleLbl="node1" presStyleIdx="0" presStyleCnt="3" custScaleX="244676" custScaleY="2000000" custLinFactNeighborX="7375" custLinFactNeighborY="2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6423-663F-4D7C-96A9-FDD23B166DAB}" type="pres">
      <dgm:prSet presAssocID="{92A5F4E2-E686-4A37-8AB2-5EA64164026D}" presName="sp" presStyleCnt="0"/>
      <dgm:spPr/>
    </dgm:pt>
    <dgm:pt modelId="{83FDA8B4-4DB8-4C04-B8AC-B52D7FCBBE69}" type="pres">
      <dgm:prSet presAssocID="{7B88F5C5-7EE9-4997-88D8-70E8EE781571}" presName="linNode" presStyleCnt="0"/>
      <dgm:spPr/>
    </dgm:pt>
    <dgm:pt modelId="{29D54FB2-5453-4F92-A4D9-AAAB5126564A}" type="pres">
      <dgm:prSet presAssocID="{7B88F5C5-7EE9-4997-88D8-70E8EE781571}" presName="parentText" presStyleLbl="node1" presStyleIdx="1" presStyleCnt="3" custScaleX="244676" custScaleY="2000000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43DA-EE99-47E2-B94B-7F5D3444189C}" type="pres">
      <dgm:prSet presAssocID="{C0889729-DCDF-4397-9138-F3F8B297B477}" presName="sp" presStyleCnt="0"/>
      <dgm:spPr/>
    </dgm:pt>
    <dgm:pt modelId="{1E27A91C-7C37-48E7-B738-4EE38D79855F}" type="pres">
      <dgm:prSet presAssocID="{BB4690EE-2A15-4D5B-AF55-9B2EAB77E469}" presName="linNode" presStyleCnt="0"/>
      <dgm:spPr/>
    </dgm:pt>
    <dgm:pt modelId="{AA790710-B1C4-434A-9DB7-75BB57665ACF}" type="pres">
      <dgm:prSet presAssocID="{BB4690EE-2A15-4D5B-AF55-9B2EAB77E469}" presName="parentText" presStyleLbl="node1" presStyleIdx="2" presStyleCnt="3" custScaleX="244676" custScaleY="2000000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A06EC-0BE8-4E44-A61E-4F0B714711F7}" srcId="{252E3A1C-4881-4AAA-A433-F9C3CCEA24B9}" destId="{BB4690EE-2A15-4D5B-AF55-9B2EAB77E469}" srcOrd="2" destOrd="0" parTransId="{363F7E80-C8BD-44E7-942A-BB4C0C697CFF}" sibTransId="{5254F29A-ADF8-4442-A337-AEFE39FCD84A}"/>
    <dgm:cxn modelId="{EE029C7A-E8BD-4352-8351-DF77675D70FA}" type="presOf" srcId="{252E3A1C-4881-4AAA-A433-F9C3CCEA24B9}" destId="{5910283E-DFAB-4A4F-9BF3-D5B809727FD5}" srcOrd="0" destOrd="0" presId="urn:microsoft.com/office/officeart/2005/8/layout/vList5"/>
    <dgm:cxn modelId="{15838911-242B-4ED9-8478-295238342A4B}" srcId="{252E3A1C-4881-4AAA-A433-F9C3CCEA24B9}" destId="{3A62B94B-1A65-406A-B3A0-15361E060BF1}" srcOrd="0" destOrd="0" parTransId="{C120CDB6-BE1F-4B0B-9092-5BA0AA635F8A}" sibTransId="{92A5F4E2-E686-4A37-8AB2-5EA64164026D}"/>
    <dgm:cxn modelId="{4CF33ADB-4A9F-41A9-8A12-78A1DB34C915}" type="presOf" srcId="{3A62B94B-1A65-406A-B3A0-15361E060BF1}" destId="{15AA18B6-6109-444B-A628-78078DEF269D}" srcOrd="0" destOrd="0" presId="urn:microsoft.com/office/officeart/2005/8/layout/vList5"/>
    <dgm:cxn modelId="{447E4E8A-C0D6-4D9F-A88A-515E80C8F105}" type="presOf" srcId="{7B88F5C5-7EE9-4997-88D8-70E8EE781571}" destId="{29D54FB2-5453-4F92-A4D9-AAAB5126564A}" srcOrd="0" destOrd="0" presId="urn:microsoft.com/office/officeart/2005/8/layout/vList5"/>
    <dgm:cxn modelId="{3DFDD14F-2C0F-4CEB-B457-937DDF1FDC28}" srcId="{252E3A1C-4881-4AAA-A433-F9C3CCEA24B9}" destId="{7B88F5C5-7EE9-4997-88D8-70E8EE781571}" srcOrd="1" destOrd="0" parTransId="{3EF802B7-DF04-4A03-A2C9-17377EC14C55}" sibTransId="{C0889729-DCDF-4397-9138-F3F8B297B477}"/>
    <dgm:cxn modelId="{9BDB6896-C13A-49F9-AC38-E2964A3E9C03}" type="presOf" srcId="{BB4690EE-2A15-4D5B-AF55-9B2EAB77E469}" destId="{AA790710-B1C4-434A-9DB7-75BB57665ACF}" srcOrd="0" destOrd="0" presId="urn:microsoft.com/office/officeart/2005/8/layout/vList5"/>
    <dgm:cxn modelId="{8EA04376-3F86-49C4-9ECA-C34E44C931B4}" type="presParOf" srcId="{5910283E-DFAB-4A4F-9BF3-D5B809727FD5}" destId="{78390552-362F-4ECE-A804-DD08D653494B}" srcOrd="0" destOrd="0" presId="urn:microsoft.com/office/officeart/2005/8/layout/vList5"/>
    <dgm:cxn modelId="{1F74A6CD-CA2A-43CC-BE5E-758C9AA03870}" type="presParOf" srcId="{78390552-362F-4ECE-A804-DD08D653494B}" destId="{15AA18B6-6109-444B-A628-78078DEF269D}" srcOrd="0" destOrd="0" presId="urn:microsoft.com/office/officeart/2005/8/layout/vList5"/>
    <dgm:cxn modelId="{C1F23C16-C011-4DAF-B7E5-DFB1C6B33DFD}" type="presParOf" srcId="{5910283E-DFAB-4A4F-9BF3-D5B809727FD5}" destId="{A8886423-663F-4D7C-96A9-FDD23B166DAB}" srcOrd="1" destOrd="0" presId="urn:microsoft.com/office/officeart/2005/8/layout/vList5"/>
    <dgm:cxn modelId="{DCC6EBB8-9604-4C26-B279-FFEB2F5E1E6A}" type="presParOf" srcId="{5910283E-DFAB-4A4F-9BF3-D5B809727FD5}" destId="{83FDA8B4-4DB8-4C04-B8AC-B52D7FCBBE69}" srcOrd="2" destOrd="0" presId="urn:microsoft.com/office/officeart/2005/8/layout/vList5"/>
    <dgm:cxn modelId="{41F697F0-98F3-438D-B575-5F98757AC01E}" type="presParOf" srcId="{83FDA8B4-4DB8-4C04-B8AC-B52D7FCBBE69}" destId="{29D54FB2-5453-4F92-A4D9-AAAB5126564A}" srcOrd="0" destOrd="0" presId="urn:microsoft.com/office/officeart/2005/8/layout/vList5"/>
    <dgm:cxn modelId="{F420A03B-C2C6-41C6-BD87-B7D3A5DE45B1}" type="presParOf" srcId="{5910283E-DFAB-4A4F-9BF3-D5B809727FD5}" destId="{601243DA-EE99-47E2-B94B-7F5D3444189C}" srcOrd="3" destOrd="0" presId="urn:microsoft.com/office/officeart/2005/8/layout/vList5"/>
    <dgm:cxn modelId="{8D0F1442-DDD2-4B2D-ADEA-8ACCDD0DEF26}" type="presParOf" srcId="{5910283E-DFAB-4A4F-9BF3-D5B809727FD5}" destId="{1E27A91C-7C37-48E7-B738-4EE38D79855F}" srcOrd="4" destOrd="0" presId="urn:microsoft.com/office/officeart/2005/8/layout/vList5"/>
    <dgm:cxn modelId="{C38B40A5-18E4-4650-AE56-1F74F6DFA4ED}" type="presParOf" srcId="{1E27A91C-7C37-48E7-B738-4EE38D79855F}" destId="{AA790710-B1C4-434A-9DB7-75BB57665ACF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C2B82-D57D-45D5-A9E0-3DBEDA647B37}" type="doc">
      <dgm:prSet loTypeId="urn:microsoft.com/office/officeart/2005/8/layout/vList4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1A70D8-3E7E-473E-B23D-B0FB1F4D5D7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планирование и учет выполнения СМР</a:t>
          </a:r>
        </a:p>
        <a:p>
          <a:endParaRPr lang="ru-RU" sz="1400" b="1" baseline="0" dirty="0" smtClean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4DF030D0-0B32-4F50-B6F1-C564BA4295FD}" type="parTrans" cxnId="{ED9B2D14-C1BE-4627-BEB9-CF9A50CB3175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18AB431D-446F-449C-83D6-8390788B29EE}" type="sibTrans" cxnId="{ED9B2D14-C1BE-4627-BEB9-CF9A50CB3175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535332AE-5997-407B-A57E-B34F34B2E1F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затрат организации на выполнение строительных работ в разрезе объектов строительства</a:t>
          </a:r>
        </a:p>
      </dgm:t>
    </dgm:pt>
    <dgm:pt modelId="{03F8E038-1760-4F1A-A412-28B2896C4746}" type="parTrans" cxnId="{04095648-5505-4BA5-825D-F6930F0104BB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08821084-8EF7-48D8-9B19-3E2139FD0345}" type="sibTrans" cxnId="{04095648-5505-4BA5-825D-F6930F0104BB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7C9298C7-BAF8-47DB-8C55-F4439319152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оплата труда и учет отработанного времени</a:t>
          </a:r>
        </a:p>
      </dgm:t>
    </dgm:pt>
    <dgm:pt modelId="{D5610041-E88F-4460-BA20-B47F633AD79A}" type="parTrans" cxnId="{D0BE59AC-8E35-47FC-88ED-4C97A7F5D94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DD237A2C-8A0C-4422-B47D-76674CCE4691}" type="sibTrans" cxnId="{D0BE59AC-8E35-47FC-88ED-4C97A7F5D94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34730766-CAD2-44FC-8484-3E42B37FE3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материальный учет</a:t>
          </a:r>
          <a:endParaRPr lang="ru-RU" sz="1400" b="1" baseline="0" dirty="0" smtClean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8F2D2DD-524C-4BD2-910A-54855A8BFFE2}" type="parTrans" cxnId="{C8012B4A-F5DA-4AE2-9A49-3963420FEFA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81E64BF5-E7D6-4F52-8E68-BC5653F04E8C}" type="sibTrans" cxnId="{C8012B4A-F5DA-4AE2-9A49-3963420FEFA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B60C5BCF-1336-44B4-9923-92A8A457788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финансирования, использования средств источников финансирования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08CB38A-00C2-4496-A9C3-36996A1AAAB8}" type="parTrans" cxnId="{ADE00E39-EE42-4760-A52E-B669B5E32F21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BBF10417-1939-498C-970E-9DD33DD9BC69}" type="sibTrans" cxnId="{ADE00E39-EE42-4760-A52E-B669B5E32F21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931ED8C8-D6CE-472D-BA94-197FD792518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9C325B7-9359-4368-95DE-ABF35967D5EE}" type="parTrans" cxnId="{C3DCBC9A-AFCB-4A60-AF54-5E437A2CE8F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57A9B398-2065-4920-8193-2442905C5976}" type="sibTrans" cxnId="{C3DCBC9A-AFCB-4A60-AF54-5E437A2CE8F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E2EB05BD-4CFF-45E2-89D1-DE334E11637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механизации СМР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1DE02DEF-8119-4B00-AD77-833F1C988B80}" type="parTrans" cxnId="{01C1E651-F52D-48DC-96DE-A06288106BEC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6BE9852C-0034-4CDB-98CC-8069B95AEEE3}" type="sibTrans" cxnId="{01C1E651-F52D-48DC-96DE-A06288106BEC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03E2CA7C-0EE7-43DD-91E6-F483E05755A1}" type="pres">
      <dgm:prSet presAssocID="{30DC2B82-D57D-45D5-A9E0-3DBEDA647B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39E817-5ACA-455C-A6FD-7FFC49C7B047}" type="pres">
      <dgm:prSet presAssocID="{061A70D8-3E7E-473E-B23D-B0FB1F4D5D75}" presName="comp" presStyleCnt="0"/>
      <dgm:spPr/>
      <dgm:t>
        <a:bodyPr/>
        <a:lstStyle/>
        <a:p>
          <a:endParaRPr lang="ru-RU"/>
        </a:p>
      </dgm:t>
    </dgm:pt>
    <dgm:pt modelId="{FB42EC11-DD10-4667-9D63-7F736E2B40CD}" type="pres">
      <dgm:prSet presAssocID="{061A70D8-3E7E-473E-B23D-B0FB1F4D5D75}" presName="box" presStyleLbl="node1" presStyleIdx="0" presStyleCnt="7"/>
      <dgm:spPr/>
      <dgm:t>
        <a:bodyPr/>
        <a:lstStyle/>
        <a:p>
          <a:endParaRPr lang="ru-RU"/>
        </a:p>
      </dgm:t>
    </dgm:pt>
    <dgm:pt modelId="{4D655650-BE71-4426-A5B9-809F21C2A47E}" type="pres">
      <dgm:prSet presAssocID="{061A70D8-3E7E-473E-B23D-B0FB1F4D5D75}" presName="img" presStyleLbl="fgImgPlace1" presStyleIdx="0" presStyleCnt="7" custScaleX="428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79E89E-C098-4A91-94F6-1B1C46595669}" type="pres">
      <dgm:prSet presAssocID="{061A70D8-3E7E-473E-B23D-B0FB1F4D5D7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A76D3-4305-432C-A030-92048FF5E411}" type="pres">
      <dgm:prSet presAssocID="{18AB431D-446F-449C-83D6-8390788B29EE}" presName="spacer" presStyleCnt="0"/>
      <dgm:spPr/>
      <dgm:t>
        <a:bodyPr/>
        <a:lstStyle/>
        <a:p>
          <a:endParaRPr lang="ru-RU"/>
        </a:p>
      </dgm:t>
    </dgm:pt>
    <dgm:pt modelId="{77ED2EAE-8B7E-4C29-9A88-5796D369EECE}" type="pres">
      <dgm:prSet presAssocID="{535332AE-5997-407B-A57E-B34F34B2E1FD}" presName="comp" presStyleCnt="0"/>
      <dgm:spPr/>
      <dgm:t>
        <a:bodyPr/>
        <a:lstStyle/>
        <a:p>
          <a:endParaRPr lang="ru-RU"/>
        </a:p>
      </dgm:t>
    </dgm:pt>
    <dgm:pt modelId="{A7932575-8DAE-44D5-ABAA-7F38410C944C}" type="pres">
      <dgm:prSet presAssocID="{535332AE-5997-407B-A57E-B34F34B2E1FD}" presName="box" presStyleLbl="node1" presStyleIdx="1" presStyleCnt="7"/>
      <dgm:spPr/>
      <dgm:t>
        <a:bodyPr/>
        <a:lstStyle/>
        <a:p>
          <a:endParaRPr lang="ru-RU"/>
        </a:p>
      </dgm:t>
    </dgm:pt>
    <dgm:pt modelId="{594944B4-D438-4345-8677-BB39BABE2EB0}" type="pres">
      <dgm:prSet presAssocID="{535332AE-5997-407B-A57E-B34F34B2E1FD}" presName="img" presStyleLbl="fgImgPlace1" presStyleIdx="1" presStyleCnt="7" custScaleX="428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BDF926-804E-495F-9CED-EBD24557814D}" type="pres">
      <dgm:prSet presAssocID="{535332AE-5997-407B-A57E-B34F34B2E1F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01B2-4593-472A-ACA7-800394E6047B}" type="pres">
      <dgm:prSet presAssocID="{08821084-8EF7-48D8-9B19-3E2139FD0345}" presName="spacer" presStyleCnt="0"/>
      <dgm:spPr/>
      <dgm:t>
        <a:bodyPr/>
        <a:lstStyle/>
        <a:p>
          <a:endParaRPr lang="ru-RU"/>
        </a:p>
      </dgm:t>
    </dgm:pt>
    <dgm:pt modelId="{885C3C73-A407-42B1-B3FB-6C174ADA79FD}" type="pres">
      <dgm:prSet presAssocID="{7C9298C7-BAF8-47DB-8C55-F44393191529}" presName="comp" presStyleCnt="0"/>
      <dgm:spPr/>
      <dgm:t>
        <a:bodyPr/>
        <a:lstStyle/>
        <a:p>
          <a:endParaRPr lang="ru-RU"/>
        </a:p>
      </dgm:t>
    </dgm:pt>
    <dgm:pt modelId="{B76943BE-3403-4F0A-A9BA-BCE2CA0770CE}" type="pres">
      <dgm:prSet presAssocID="{7C9298C7-BAF8-47DB-8C55-F44393191529}" presName="box" presStyleLbl="node1" presStyleIdx="2" presStyleCnt="7"/>
      <dgm:spPr/>
      <dgm:t>
        <a:bodyPr/>
        <a:lstStyle/>
        <a:p>
          <a:endParaRPr lang="ru-RU"/>
        </a:p>
      </dgm:t>
    </dgm:pt>
    <dgm:pt modelId="{F26C2DAE-1305-4A5D-B3DB-3DCB2A372169}" type="pres">
      <dgm:prSet presAssocID="{7C9298C7-BAF8-47DB-8C55-F44393191529}" presName="img" presStyleLbl="fgImgPlace1" presStyleIdx="2" presStyleCnt="7" custScaleX="428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7EF768-0648-4A94-A679-03EC7A71B345}" type="pres">
      <dgm:prSet presAssocID="{7C9298C7-BAF8-47DB-8C55-F4439319152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B7BAD-399D-42D3-BBFE-12A15937AAA4}" type="pres">
      <dgm:prSet presAssocID="{DD237A2C-8A0C-4422-B47D-76674CCE4691}" presName="spacer" presStyleCnt="0"/>
      <dgm:spPr/>
      <dgm:t>
        <a:bodyPr/>
        <a:lstStyle/>
        <a:p>
          <a:endParaRPr lang="ru-RU"/>
        </a:p>
      </dgm:t>
    </dgm:pt>
    <dgm:pt modelId="{F7C691A4-5278-45DA-9187-AFC8E91C8DAD}" type="pres">
      <dgm:prSet presAssocID="{34730766-CAD2-44FC-8484-3E42B37FE393}" presName="comp" presStyleCnt="0"/>
      <dgm:spPr/>
      <dgm:t>
        <a:bodyPr/>
        <a:lstStyle/>
        <a:p>
          <a:endParaRPr lang="ru-RU"/>
        </a:p>
      </dgm:t>
    </dgm:pt>
    <dgm:pt modelId="{08F06B93-DB45-4F59-8825-F420872AA455}" type="pres">
      <dgm:prSet presAssocID="{34730766-CAD2-44FC-8484-3E42B37FE393}" presName="box" presStyleLbl="node1" presStyleIdx="3" presStyleCnt="7"/>
      <dgm:spPr/>
      <dgm:t>
        <a:bodyPr/>
        <a:lstStyle/>
        <a:p>
          <a:endParaRPr lang="ru-RU"/>
        </a:p>
      </dgm:t>
    </dgm:pt>
    <dgm:pt modelId="{6E550BE0-BB3E-4723-83F8-73193DF8E4BD}" type="pres">
      <dgm:prSet presAssocID="{34730766-CAD2-44FC-8484-3E42B37FE393}" presName="img" presStyleLbl="fgImgPlace1" presStyleIdx="3" presStyleCnt="7" custScaleX="428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C6451C-81FD-426B-BDBF-32DD6D77BDEC}" type="pres">
      <dgm:prSet presAssocID="{34730766-CAD2-44FC-8484-3E42B37FE393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4A946-EC98-47F8-84F0-47B10F059A4B}" type="pres">
      <dgm:prSet presAssocID="{81E64BF5-E7D6-4F52-8E68-BC5653F04E8C}" presName="spacer" presStyleCnt="0"/>
      <dgm:spPr/>
      <dgm:t>
        <a:bodyPr/>
        <a:lstStyle/>
        <a:p>
          <a:endParaRPr lang="ru-RU"/>
        </a:p>
      </dgm:t>
    </dgm:pt>
    <dgm:pt modelId="{F59D5B69-8763-4521-8ECE-02FA92E38D52}" type="pres">
      <dgm:prSet presAssocID="{E2EB05BD-4CFF-45E2-89D1-DE334E116378}" presName="comp" presStyleCnt="0"/>
      <dgm:spPr/>
      <dgm:t>
        <a:bodyPr/>
        <a:lstStyle/>
        <a:p>
          <a:endParaRPr lang="ru-RU"/>
        </a:p>
      </dgm:t>
    </dgm:pt>
    <dgm:pt modelId="{6EA3D6E4-39BC-433F-8322-F9EF382CFD85}" type="pres">
      <dgm:prSet presAssocID="{E2EB05BD-4CFF-45E2-89D1-DE334E116378}" presName="box" presStyleLbl="node1" presStyleIdx="4" presStyleCnt="7"/>
      <dgm:spPr/>
      <dgm:t>
        <a:bodyPr/>
        <a:lstStyle/>
        <a:p>
          <a:endParaRPr lang="ru-RU"/>
        </a:p>
      </dgm:t>
    </dgm:pt>
    <dgm:pt modelId="{68AC8CE9-6564-45AF-995E-04F1A4364384}" type="pres">
      <dgm:prSet presAssocID="{E2EB05BD-4CFF-45E2-89D1-DE334E116378}" presName="img" presStyleLbl="fgImgPlace1" presStyleIdx="4" presStyleCnt="7" custScaleX="428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66E689-84B7-4E36-AE41-28AF1AC3CD5E}" type="pres">
      <dgm:prSet presAssocID="{E2EB05BD-4CFF-45E2-89D1-DE334E11637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56B5-F960-4A2A-8AED-2BD4DB7C55A7}" type="pres">
      <dgm:prSet presAssocID="{6BE9852C-0034-4CDB-98CC-8069B95AEEE3}" presName="spacer" presStyleCnt="0"/>
      <dgm:spPr/>
      <dgm:t>
        <a:bodyPr/>
        <a:lstStyle/>
        <a:p>
          <a:endParaRPr lang="ru-RU"/>
        </a:p>
      </dgm:t>
    </dgm:pt>
    <dgm:pt modelId="{8E211415-0D58-4565-9E21-92B502B161DF}" type="pres">
      <dgm:prSet presAssocID="{B60C5BCF-1336-44B4-9923-92A8A4577884}" presName="comp" presStyleCnt="0"/>
      <dgm:spPr/>
      <dgm:t>
        <a:bodyPr/>
        <a:lstStyle/>
        <a:p>
          <a:endParaRPr lang="ru-RU"/>
        </a:p>
      </dgm:t>
    </dgm:pt>
    <dgm:pt modelId="{2527A9C2-C663-4D99-997C-29782C0E0227}" type="pres">
      <dgm:prSet presAssocID="{B60C5BCF-1336-44B4-9923-92A8A4577884}" presName="box" presStyleLbl="node1" presStyleIdx="5" presStyleCnt="7"/>
      <dgm:spPr/>
      <dgm:t>
        <a:bodyPr/>
        <a:lstStyle/>
        <a:p>
          <a:endParaRPr lang="ru-RU"/>
        </a:p>
      </dgm:t>
    </dgm:pt>
    <dgm:pt modelId="{E88634F5-9E5C-46DD-884E-75D9BF908C2F}" type="pres">
      <dgm:prSet presAssocID="{B60C5BCF-1336-44B4-9923-92A8A4577884}" presName="img" presStyleLbl="fgImgPlace1" presStyleIdx="5" presStyleCnt="7" custScaleX="4288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546516-F19A-439D-AABE-82DA27632912}" type="pres">
      <dgm:prSet presAssocID="{B60C5BCF-1336-44B4-9923-92A8A4577884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F97FC-6140-48AD-BE78-69CE9CEF3875}" type="pres">
      <dgm:prSet presAssocID="{BBF10417-1939-498C-970E-9DD33DD9BC69}" presName="spacer" presStyleCnt="0"/>
      <dgm:spPr/>
      <dgm:t>
        <a:bodyPr/>
        <a:lstStyle/>
        <a:p>
          <a:endParaRPr lang="ru-RU"/>
        </a:p>
      </dgm:t>
    </dgm:pt>
    <dgm:pt modelId="{17DE86C2-953C-4C0C-939E-F7C1AD6D5F26}" type="pres">
      <dgm:prSet presAssocID="{931ED8C8-D6CE-472D-BA94-197FD792518E}" presName="comp" presStyleCnt="0"/>
      <dgm:spPr/>
      <dgm:t>
        <a:bodyPr/>
        <a:lstStyle/>
        <a:p>
          <a:endParaRPr lang="ru-RU"/>
        </a:p>
      </dgm:t>
    </dgm:pt>
    <dgm:pt modelId="{BAAD873E-0CE8-4C3B-B281-AB37992E6702}" type="pres">
      <dgm:prSet presAssocID="{931ED8C8-D6CE-472D-BA94-197FD792518E}" presName="box" presStyleLbl="node1" presStyleIdx="6" presStyleCnt="7"/>
      <dgm:spPr/>
      <dgm:t>
        <a:bodyPr/>
        <a:lstStyle/>
        <a:p>
          <a:endParaRPr lang="ru-RU"/>
        </a:p>
      </dgm:t>
    </dgm:pt>
    <dgm:pt modelId="{DCDD6092-B630-4D2F-A5E7-7185F2769605}" type="pres">
      <dgm:prSet presAssocID="{931ED8C8-D6CE-472D-BA94-197FD792518E}" presName="img" presStyleLbl="fgImgPlace1" presStyleIdx="6" presStyleCnt="7" custScaleX="4288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8ECEEC-0A0F-40D2-9499-43B89B608AB3}" type="pres">
      <dgm:prSet presAssocID="{931ED8C8-D6CE-472D-BA94-197FD792518E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72BCE-F654-4954-92CD-D149CCAEFAAE}" type="presOf" srcId="{7C9298C7-BAF8-47DB-8C55-F44393191529}" destId="{B76943BE-3403-4F0A-A9BA-BCE2CA0770CE}" srcOrd="0" destOrd="0" presId="urn:microsoft.com/office/officeart/2005/8/layout/vList4#1"/>
    <dgm:cxn modelId="{ADE00E39-EE42-4760-A52E-B669B5E32F21}" srcId="{30DC2B82-D57D-45D5-A9E0-3DBEDA647B37}" destId="{B60C5BCF-1336-44B4-9923-92A8A4577884}" srcOrd="5" destOrd="0" parTransId="{708CB38A-00C2-4496-A9C3-36996A1AAAB8}" sibTransId="{BBF10417-1939-498C-970E-9DD33DD9BC69}"/>
    <dgm:cxn modelId="{E2B8F796-8BEE-4FD7-BC21-B100C622AA70}" type="presOf" srcId="{931ED8C8-D6CE-472D-BA94-197FD792518E}" destId="{BAAD873E-0CE8-4C3B-B281-AB37992E6702}" srcOrd="0" destOrd="0" presId="urn:microsoft.com/office/officeart/2005/8/layout/vList4#1"/>
    <dgm:cxn modelId="{FC832AA4-D7AE-4502-9791-CC97973F82FA}" type="presOf" srcId="{061A70D8-3E7E-473E-B23D-B0FB1F4D5D75}" destId="{A879E89E-C098-4A91-94F6-1B1C46595669}" srcOrd="1" destOrd="0" presId="urn:microsoft.com/office/officeart/2005/8/layout/vList4#1"/>
    <dgm:cxn modelId="{8BA18B7B-8B39-4353-9912-9EC1DF877339}" type="presOf" srcId="{535332AE-5997-407B-A57E-B34F34B2E1FD}" destId="{35BDF926-804E-495F-9CED-EBD24557814D}" srcOrd="1" destOrd="0" presId="urn:microsoft.com/office/officeart/2005/8/layout/vList4#1"/>
    <dgm:cxn modelId="{DE08441C-08B1-481D-983B-0D64CE0C5591}" type="presOf" srcId="{B60C5BCF-1336-44B4-9923-92A8A4577884}" destId="{05546516-F19A-439D-AABE-82DA27632912}" srcOrd="1" destOrd="0" presId="urn:microsoft.com/office/officeart/2005/8/layout/vList4#1"/>
    <dgm:cxn modelId="{D0BE59AC-8E35-47FC-88ED-4C97A7F5D94E}" srcId="{30DC2B82-D57D-45D5-A9E0-3DBEDA647B37}" destId="{7C9298C7-BAF8-47DB-8C55-F44393191529}" srcOrd="2" destOrd="0" parTransId="{D5610041-E88F-4460-BA20-B47F633AD79A}" sibTransId="{DD237A2C-8A0C-4422-B47D-76674CCE4691}"/>
    <dgm:cxn modelId="{67E8093F-35A3-4BA3-9002-DF9F4E97CEDC}" type="presOf" srcId="{E2EB05BD-4CFF-45E2-89D1-DE334E116378}" destId="{6EA3D6E4-39BC-433F-8322-F9EF382CFD85}" srcOrd="0" destOrd="0" presId="urn:microsoft.com/office/officeart/2005/8/layout/vList4#1"/>
    <dgm:cxn modelId="{4AD51170-61C0-47C3-ACEA-6A27A5A954FC}" type="presOf" srcId="{30DC2B82-D57D-45D5-A9E0-3DBEDA647B37}" destId="{03E2CA7C-0EE7-43DD-91E6-F483E05755A1}" srcOrd="0" destOrd="0" presId="urn:microsoft.com/office/officeart/2005/8/layout/vList4#1"/>
    <dgm:cxn modelId="{308A3862-DBC1-4335-ABD1-DBE58F333165}" type="presOf" srcId="{535332AE-5997-407B-A57E-B34F34B2E1FD}" destId="{A7932575-8DAE-44D5-ABAA-7F38410C944C}" srcOrd="0" destOrd="0" presId="urn:microsoft.com/office/officeart/2005/8/layout/vList4#1"/>
    <dgm:cxn modelId="{01C1E651-F52D-48DC-96DE-A06288106BEC}" srcId="{30DC2B82-D57D-45D5-A9E0-3DBEDA647B37}" destId="{E2EB05BD-4CFF-45E2-89D1-DE334E116378}" srcOrd="4" destOrd="0" parTransId="{1DE02DEF-8119-4B00-AD77-833F1C988B80}" sibTransId="{6BE9852C-0034-4CDB-98CC-8069B95AEEE3}"/>
    <dgm:cxn modelId="{C8012B4A-F5DA-4AE2-9A49-3963420FEFAE}" srcId="{30DC2B82-D57D-45D5-A9E0-3DBEDA647B37}" destId="{34730766-CAD2-44FC-8484-3E42B37FE393}" srcOrd="3" destOrd="0" parTransId="{B8F2D2DD-524C-4BD2-910A-54855A8BFFE2}" sibTransId="{81E64BF5-E7D6-4F52-8E68-BC5653F04E8C}"/>
    <dgm:cxn modelId="{C3DCBC9A-AFCB-4A60-AF54-5E437A2CE8F4}" srcId="{30DC2B82-D57D-45D5-A9E0-3DBEDA647B37}" destId="{931ED8C8-D6CE-472D-BA94-197FD792518E}" srcOrd="6" destOrd="0" parTransId="{89C325B7-9359-4368-95DE-ABF35967D5EE}" sibTransId="{57A9B398-2065-4920-8193-2442905C5976}"/>
    <dgm:cxn modelId="{F3D4A24A-C60B-4FB9-9C1A-E2E04771463B}" type="presOf" srcId="{7C9298C7-BAF8-47DB-8C55-F44393191529}" destId="{CA7EF768-0648-4A94-A679-03EC7A71B345}" srcOrd="1" destOrd="0" presId="urn:microsoft.com/office/officeart/2005/8/layout/vList4#1"/>
    <dgm:cxn modelId="{DFF3D12F-413A-48B7-9D29-54EF9A03D9CA}" type="presOf" srcId="{34730766-CAD2-44FC-8484-3E42B37FE393}" destId="{08F06B93-DB45-4F59-8825-F420872AA455}" srcOrd="0" destOrd="0" presId="urn:microsoft.com/office/officeart/2005/8/layout/vList4#1"/>
    <dgm:cxn modelId="{ED9B2D14-C1BE-4627-BEB9-CF9A50CB3175}" srcId="{30DC2B82-D57D-45D5-A9E0-3DBEDA647B37}" destId="{061A70D8-3E7E-473E-B23D-B0FB1F4D5D75}" srcOrd="0" destOrd="0" parTransId="{4DF030D0-0B32-4F50-B6F1-C564BA4295FD}" sibTransId="{18AB431D-446F-449C-83D6-8390788B29EE}"/>
    <dgm:cxn modelId="{888B25EF-A362-4704-8120-D6AB369AEC36}" type="presOf" srcId="{E2EB05BD-4CFF-45E2-89D1-DE334E116378}" destId="{A766E689-84B7-4E36-AE41-28AF1AC3CD5E}" srcOrd="1" destOrd="0" presId="urn:microsoft.com/office/officeart/2005/8/layout/vList4#1"/>
    <dgm:cxn modelId="{04095648-5505-4BA5-825D-F6930F0104BB}" srcId="{30DC2B82-D57D-45D5-A9E0-3DBEDA647B37}" destId="{535332AE-5997-407B-A57E-B34F34B2E1FD}" srcOrd="1" destOrd="0" parTransId="{03F8E038-1760-4F1A-A412-28B2896C4746}" sibTransId="{08821084-8EF7-48D8-9B19-3E2139FD0345}"/>
    <dgm:cxn modelId="{A283C951-E60E-4043-82FA-B251D9B1A464}" type="presOf" srcId="{931ED8C8-D6CE-472D-BA94-197FD792518E}" destId="{858ECEEC-0A0F-40D2-9499-43B89B608AB3}" srcOrd="1" destOrd="0" presId="urn:microsoft.com/office/officeart/2005/8/layout/vList4#1"/>
    <dgm:cxn modelId="{8F686255-76FD-4780-BF0A-9D2CC3DE895C}" type="presOf" srcId="{061A70D8-3E7E-473E-B23D-B0FB1F4D5D75}" destId="{FB42EC11-DD10-4667-9D63-7F736E2B40CD}" srcOrd="0" destOrd="0" presId="urn:microsoft.com/office/officeart/2005/8/layout/vList4#1"/>
    <dgm:cxn modelId="{87DCF0D3-6335-417D-93A4-9377CEAEE548}" type="presOf" srcId="{34730766-CAD2-44FC-8484-3E42B37FE393}" destId="{47C6451C-81FD-426B-BDBF-32DD6D77BDEC}" srcOrd="1" destOrd="0" presId="urn:microsoft.com/office/officeart/2005/8/layout/vList4#1"/>
    <dgm:cxn modelId="{F4D858E1-DE2C-4072-A7BF-F3232DDAC7AA}" type="presOf" srcId="{B60C5BCF-1336-44B4-9923-92A8A4577884}" destId="{2527A9C2-C663-4D99-997C-29782C0E0227}" srcOrd="0" destOrd="0" presId="urn:microsoft.com/office/officeart/2005/8/layout/vList4#1"/>
    <dgm:cxn modelId="{D8227D8F-F005-4434-A340-94A45F4D882F}" type="presParOf" srcId="{03E2CA7C-0EE7-43DD-91E6-F483E05755A1}" destId="{1539E817-5ACA-455C-A6FD-7FFC49C7B047}" srcOrd="0" destOrd="0" presId="urn:microsoft.com/office/officeart/2005/8/layout/vList4#1"/>
    <dgm:cxn modelId="{84EB017F-9A9A-4893-89AF-5BF0EDDE593E}" type="presParOf" srcId="{1539E817-5ACA-455C-A6FD-7FFC49C7B047}" destId="{FB42EC11-DD10-4667-9D63-7F736E2B40CD}" srcOrd="0" destOrd="0" presId="urn:microsoft.com/office/officeart/2005/8/layout/vList4#1"/>
    <dgm:cxn modelId="{99C64554-357C-44BC-A34D-5995E1DA3C49}" type="presParOf" srcId="{1539E817-5ACA-455C-A6FD-7FFC49C7B047}" destId="{4D655650-BE71-4426-A5B9-809F21C2A47E}" srcOrd="1" destOrd="0" presId="urn:microsoft.com/office/officeart/2005/8/layout/vList4#1"/>
    <dgm:cxn modelId="{59B2FA52-2654-46DC-9099-EC4A59ECAA7E}" type="presParOf" srcId="{1539E817-5ACA-455C-A6FD-7FFC49C7B047}" destId="{A879E89E-C098-4A91-94F6-1B1C46595669}" srcOrd="2" destOrd="0" presId="urn:microsoft.com/office/officeart/2005/8/layout/vList4#1"/>
    <dgm:cxn modelId="{A0227E8B-BC6D-40A4-AE35-A8E63E2D8A1E}" type="presParOf" srcId="{03E2CA7C-0EE7-43DD-91E6-F483E05755A1}" destId="{DF6A76D3-4305-432C-A030-92048FF5E411}" srcOrd="1" destOrd="0" presId="urn:microsoft.com/office/officeart/2005/8/layout/vList4#1"/>
    <dgm:cxn modelId="{FAA40ABD-8864-4F26-AC0C-5154B1E1685F}" type="presParOf" srcId="{03E2CA7C-0EE7-43DD-91E6-F483E05755A1}" destId="{77ED2EAE-8B7E-4C29-9A88-5796D369EECE}" srcOrd="2" destOrd="0" presId="urn:microsoft.com/office/officeart/2005/8/layout/vList4#1"/>
    <dgm:cxn modelId="{2924AC8D-B986-4FAD-9397-102F97263A50}" type="presParOf" srcId="{77ED2EAE-8B7E-4C29-9A88-5796D369EECE}" destId="{A7932575-8DAE-44D5-ABAA-7F38410C944C}" srcOrd="0" destOrd="0" presId="urn:microsoft.com/office/officeart/2005/8/layout/vList4#1"/>
    <dgm:cxn modelId="{579D9AD2-C7DC-4D84-BC37-32016D3146EB}" type="presParOf" srcId="{77ED2EAE-8B7E-4C29-9A88-5796D369EECE}" destId="{594944B4-D438-4345-8677-BB39BABE2EB0}" srcOrd="1" destOrd="0" presId="urn:microsoft.com/office/officeart/2005/8/layout/vList4#1"/>
    <dgm:cxn modelId="{CE6CD7D7-BA2E-460C-A05A-7AD92EAAA84B}" type="presParOf" srcId="{77ED2EAE-8B7E-4C29-9A88-5796D369EECE}" destId="{35BDF926-804E-495F-9CED-EBD24557814D}" srcOrd="2" destOrd="0" presId="urn:microsoft.com/office/officeart/2005/8/layout/vList4#1"/>
    <dgm:cxn modelId="{29B3092E-60FA-4872-AE93-29C2F80BDB93}" type="presParOf" srcId="{03E2CA7C-0EE7-43DD-91E6-F483E05755A1}" destId="{7F8601B2-4593-472A-ACA7-800394E6047B}" srcOrd="3" destOrd="0" presId="urn:microsoft.com/office/officeart/2005/8/layout/vList4#1"/>
    <dgm:cxn modelId="{BB27D83F-BB4E-431F-86E2-5FE5693CBDEF}" type="presParOf" srcId="{03E2CA7C-0EE7-43DD-91E6-F483E05755A1}" destId="{885C3C73-A407-42B1-B3FB-6C174ADA79FD}" srcOrd="4" destOrd="0" presId="urn:microsoft.com/office/officeart/2005/8/layout/vList4#1"/>
    <dgm:cxn modelId="{980E44CC-7DFF-4CA1-89C5-3BC892A211C7}" type="presParOf" srcId="{885C3C73-A407-42B1-B3FB-6C174ADA79FD}" destId="{B76943BE-3403-4F0A-A9BA-BCE2CA0770CE}" srcOrd="0" destOrd="0" presId="urn:microsoft.com/office/officeart/2005/8/layout/vList4#1"/>
    <dgm:cxn modelId="{66981ED2-8062-4895-B7A8-D32A4B6CA199}" type="presParOf" srcId="{885C3C73-A407-42B1-B3FB-6C174ADA79FD}" destId="{F26C2DAE-1305-4A5D-B3DB-3DCB2A372169}" srcOrd="1" destOrd="0" presId="urn:microsoft.com/office/officeart/2005/8/layout/vList4#1"/>
    <dgm:cxn modelId="{1F332C68-752F-452C-98A1-DF1A368FED55}" type="presParOf" srcId="{885C3C73-A407-42B1-B3FB-6C174ADA79FD}" destId="{CA7EF768-0648-4A94-A679-03EC7A71B345}" srcOrd="2" destOrd="0" presId="urn:microsoft.com/office/officeart/2005/8/layout/vList4#1"/>
    <dgm:cxn modelId="{AD8C45BF-6B8E-4454-9D40-62E349624145}" type="presParOf" srcId="{03E2CA7C-0EE7-43DD-91E6-F483E05755A1}" destId="{735B7BAD-399D-42D3-BBFE-12A15937AAA4}" srcOrd="5" destOrd="0" presId="urn:microsoft.com/office/officeart/2005/8/layout/vList4#1"/>
    <dgm:cxn modelId="{4A197853-25A5-4E53-BC2D-368A3D09E334}" type="presParOf" srcId="{03E2CA7C-0EE7-43DD-91E6-F483E05755A1}" destId="{F7C691A4-5278-45DA-9187-AFC8E91C8DAD}" srcOrd="6" destOrd="0" presId="urn:microsoft.com/office/officeart/2005/8/layout/vList4#1"/>
    <dgm:cxn modelId="{DA85FD6C-AE62-4820-AC1C-C3DACECB57DA}" type="presParOf" srcId="{F7C691A4-5278-45DA-9187-AFC8E91C8DAD}" destId="{08F06B93-DB45-4F59-8825-F420872AA455}" srcOrd="0" destOrd="0" presId="urn:microsoft.com/office/officeart/2005/8/layout/vList4#1"/>
    <dgm:cxn modelId="{E564D581-6D76-4399-94A2-8BA737EACDAC}" type="presParOf" srcId="{F7C691A4-5278-45DA-9187-AFC8E91C8DAD}" destId="{6E550BE0-BB3E-4723-83F8-73193DF8E4BD}" srcOrd="1" destOrd="0" presId="urn:microsoft.com/office/officeart/2005/8/layout/vList4#1"/>
    <dgm:cxn modelId="{B06B6651-1BF9-4125-8282-F671EEAF36C8}" type="presParOf" srcId="{F7C691A4-5278-45DA-9187-AFC8E91C8DAD}" destId="{47C6451C-81FD-426B-BDBF-32DD6D77BDEC}" srcOrd="2" destOrd="0" presId="urn:microsoft.com/office/officeart/2005/8/layout/vList4#1"/>
    <dgm:cxn modelId="{25837792-5DFA-4E86-B909-073838DBEC10}" type="presParOf" srcId="{03E2CA7C-0EE7-43DD-91E6-F483E05755A1}" destId="{CBB4A946-EC98-47F8-84F0-47B10F059A4B}" srcOrd="7" destOrd="0" presId="urn:microsoft.com/office/officeart/2005/8/layout/vList4#1"/>
    <dgm:cxn modelId="{94B90C61-5688-4972-AA44-7CE1FC402635}" type="presParOf" srcId="{03E2CA7C-0EE7-43DD-91E6-F483E05755A1}" destId="{F59D5B69-8763-4521-8ECE-02FA92E38D52}" srcOrd="8" destOrd="0" presId="urn:microsoft.com/office/officeart/2005/8/layout/vList4#1"/>
    <dgm:cxn modelId="{87967A70-6261-4741-9967-645B5CA320F8}" type="presParOf" srcId="{F59D5B69-8763-4521-8ECE-02FA92E38D52}" destId="{6EA3D6E4-39BC-433F-8322-F9EF382CFD85}" srcOrd="0" destOrd="0" presId="urn:microsoft.com/office/officeart/2005/8/layout/vList4#1"/>
    <dgm:cxn modelId="{D4E61D8D-F5B4-4367-9B43-96108BD38A7F}" type="presParOf" srcId="{F59D5B69-8763-4521-8ECE-02FA92E38D52}" destId="{68AC8CE9-6564-45AF-995E-04F1A4364384}" srcOrd="1" destOrd="0" presId="urn:microsoft.com/office/officeart/2005/8/layout/vList4#1"/>
    <dgm:cxn modelId="{36BE5969-B500-40B1-8608-27FDCCCB22E0}" type="presParOf" srcId="{F59D5B69-8763-4521-8ECE-02FA92E38D52}" destId="{A766E689-84B7-4E36-AE41-28AF1AC3CD5E}" srcOrd="2" destOrd="0" presId="urn:microsoft.com/office/officeart/2005/8/layout/vList4#1"/>
    <dgm:cxn modelId="{82600713-8AD1-4005-8063-0462AB8073B8}" type="presParOf" srcId="{03E2CA7C-0EE7-43DD-91E6-F483E05755A1}" destId="{AF2556B5-F960-4A2A-8AED-2BD4DB7C55A7}" srcOrd="9" destOrd="0" presId="urn:microsoft.com/office/officeart/2005/8/layout/vList4#1"/>
    <dgm:cxn modelId="{2901A6A6-9FFD-4232-A00C-C242D463E859}" type="presParOf" srcId="{03E2CA7C-0EE7-43DD-91E6-F483E05755A1}" destId="{8E211415-0D58-4565-9E21-92B502B161DF}" srcOrd="10" destOrd="0" presId="urn:microsoft.com/office/officeart/2005/8/layout/vList4#1"/>
    <dgm:cxn modelId="{2DCE369A-D8F1-49A4-A0F2-FEA0505F1440}" type="presParOf" srcId="{8E211415-0D58-4565-9E21-92B502B161DF}" destId="{2527A9C2-C663-4D99-997C-29782C0E0227}" srcOrd="0" destOrd="0" presId="urn:microsoft.com/office/officeart/2005/8/layout/vList4#1"/>
    <dgm:cxn modelId="{260D1B01-8269-4D76-8648-4EE30BCFA7EC}" type="presParOf" srcId="{8E211415-0D58-4565-9E21-92B502B161DF}" destId="{E88634F5-9E5C-46DD-884E-75D9BF908C2F}" srcOrd="1" destOrd="0" presId="urn:microsoft.com/office/officeart/2005/8/layout/vList4#1"/>
    <dgm:cxn modelId="{1E24E050-5354-4E59-AA67-70E7D7087457}" type="presParOf" srcId="{8E211415-0D58-4565-9E21-92B502B161DF}" destId="{05546516-F19A-439D-AABE-82DA27632912}" srcOrd="2" destOrd="0" presId="urn:microsoft.com/office/officeart/2005/8/layout/vList4#1"/>
    <dgm:cxn modelId="{0A472F22-7F23-44C6-BF76-E0BE7C198118}" type="presParOf" srcId="{03E2CA7C-0EE7-43DD-91E6-F483E05755A1}" destId="{AB8F97FC-6140-48AD-BE78-69CE9CEF3875}" srcOrd="11" destOrd="0" presId="urn:microsoft.com/office/officeart/2005/8/layout/vList4#1"/>
    <dgm:cxn modelId="{1FAA1C6A-DFE4-4154-8153-1B1D9958AB1C}" type="presParOf" srcId="{03E2CA7C-0EE7-43DD-91E6-F483E05755A1}" destId="{17DE86C2-953C-4C0C-939E-F7C1AD6D5F26}" srcOrd="12" destOrd="0" presId="urn:microsoft.com/office/officeart/2005/8/layout/vList4#1"/>
    <dgm:cxn modelId="{D6109D89-08F2-4FCC-8B56-28D0153A671F}" type="presParOf" srcId="{17DE86C2-953C-4C0C-939E-F7C1AD6D5F26}" destId="{BAAD873E-0CE8-4C3B-B281-AB37992E6702}" srcOrd="0" destOrd="0" presId="urn:microsoft.com/office/officeart/2005/8/layout/vList4#1"/>
    <dgm:cxn modelId="{02B5FF6A-514B-4A10-8049-06C2B6550FF1}" type="presParOf" srcId="{17DE86C2-953C-4C0C-939E-F7C1AD6D5F26}" destId="{DCDD6092-B630-4D2F-A5E7-7185F2769605}" srcOrd="1" destOrd="0" presId="urn:microsoft.com/office/officeart/2005/8/layout/vList4#1"/>
    <dgm:cxn modelId="{41C26A44-C937-42ED-A979-8E913A911E77}" type="presParOf" srcId="{17DE86C2-953C-4C0C-939E-F7C1AD6D5F26}" destId="{858ECEEC-0A0F-40D2-9499-43B89B608AB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24AE1-7E60-44A9-B5DC-D952BFE3D685}" type="doc">
      <dgm:prSet loTypeId="urn:microsoft.com/office/officeart/2005/8/layout/radial6" loCatId="relationship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256274E5-297E-47AC-B58C-7BBCE0649C59}">
      <dgm:prSet phldrT="[Текст]" custT="1"/>
      <dgm:spPr/>
      <dgm:t>
        <a:bodyPr/>
        <a:lstStyle/>
        <a:p>
          <a:r>
            <a:rPr lang="ru-RU" sz="16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Объединение различных отделов в единое информационное поле</a:t>
          </a:r>
        </a:p>
        <a:p>
          <a:endParaRPr lang="ru-RU" sz="1600" b="1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  <a:p>
          <a:endParaRPr lang="ru-RU" sz="16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</dgm:t>
    </dgm:pt>
    <dgm:pt modelId="{F68E0DDC-65F9-4405-ADAF-6DBD6E6AB82E}" type="par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6AA7A8-054D-4574-994B-8D65ADB1C7F7}" type="sib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1373DE-0B51-4B86-BC7D-4FC2CADF662F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Производственно-технический отдел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B9114F2-669E-42F6-B0A4-D91E80951D22}" type="par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54D8AE-0D40-4370-BC23-776FDC4D10BB}" type="sib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8AD71-5C14-489A-B0D8-D23D0F777276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Кладовщики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74A14BD-E181-4CC7-9432-154A89DC2F51}" type="par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17511-C246-495E-853F-11FE32968D6D}" type="sib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355CE-1FDF-4421-B886-48154C8884CC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Табельщики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043D30-12AA-403D-BEB4-3D7FFAA37E54}" type="par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C78DAE-69A8-40ED-805C-9FE2242F1295}" type="sib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EFDA025-7C39-4F4C-BCAF-75A077A83E07}">
      <dgm:prSet phldrT="[Текст]" custT="1"/>
      <dgm:spPr/>
      <dgm:t>
        <a:bodyPr/>
        <a:lstStyle/>
        <a:p>
          <a:r>
            <a:rPr lang="ru-RU" sz="12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Сметно-договорной отдел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29F30-2EA8-4904-ADDE-3DF2CAC29CAC}" type="par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A265F6-77D7-458D-984A-139B36B834D6}" type="sib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76DCE7-2FA8-4902-96A5-5F19B429D31F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Бухгалтерия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F57875-3B6E-45E2-A97B-46B586ABE18D}" type="par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AE2129-0355-4930-BA4F-F2B399708EB9}" type="sib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E9031D-8A7F-4BDC-BE8B-6ED0D0ABEF36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Транспорт- ный отдел, диспетчер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598570-69C5-4AB1-A9BB-A3768A1A7411}" type="sib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259DE-4FB9-48AF-922C-A2DFAC40B3A5}" type="par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A30D4BF-FDB7-4F52-A2C0-5A56D31F8FFA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Мастера и начальники участков</a:t>
          </a:r>
          <a:endParaRPr lang="ru-RU" sz="1200" b="1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4934CE-74AF-4248-956A-365F6392D10E}" type="sib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F95E46-94F3-4163-8490-A335DF730F71}" type="par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A8A41BD-183F-41A6-BF15-AD4F56483508}" type="pres">
      <dgm:prSet presAssocID="{34024AE1-7E60-44A9-B5DC-D952BFE3D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37F68-D3AF-48AE-84F1-1B7965EE9AC8}" type="pres">
      <dgm:prSet presAssocID="{256274E5-297E-47AC-B58C-7BBCE0649C59}" presName="centerShape" presStyleLbl="node0" presStyleIdx="0" presStyleCnt="1" custScaleX="157178" custScaleY="154886"/>
      <dgm:spPr/>
      <dgm:t>
        <a:bodyPr/>
        <a:lstStyle/>
        <a:p>
          <a:endParaRPr lang="ru-RU"/>
        </a:p>
      </dgm:t>
    </dgm:pt>
    <dgm:pt modelId="{81430B3C-1218-4AF1-83F5-3C0761931322}" type="pres">
      <dgm:prSet presAssocID="{D21373DE-0B51-4B86-BC7D-4FC2CADF662F}" presName="node" presStyleLbl="node1" presStyleIdx="0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92D4-7750-43BB-8AFE-AAE2DBAFEB12}" type="pres">
      <dgm:prSet presAssocID="{D21373DE-0B51-4B86-BC7D-4FC2CADF662F}" presName="dummy" presStyleCnt="0"/>
      <dgm:spPr/>
      <dgm:t>
        <a:bodyPr/>
        <a:lstStyle/>
        <a:p>
          <a:endParaRPr lang="ru-RU"/>
        </a:p>
      </dgm:t>
    </dgm:pt>
    <dgm:pt modelId="{D506C2EC-BC0D-4C39-A934-C83B4783C25A}" type="pres">
      <dgm:prSet presAssocID="{A254D8AE-0D40-4370-BC23-776FDC4D10B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6D6CF0E-E35E-4006-80FB-318A947FF496}" type="pres">
      <dgm:prSet presAssocID="{9EFDA025-7C39-4F4C-BCAF-75A077A83E07}" presName="node" presStyleLbl="node1" presStyleIdx="1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B4654-AC57-4AF4-AC1A-D8255DB314DE}" type="pres">
      <dgm:prSet presAssocID="{9EFDA025-7C39-4F4C-BCAF-75A077A83E07}" presName="dummy" presStyleCnt="0"/>
      <dgm:spPr/>
      <dgm:t>
        <a:bodyPr/>
        <a:lstStyle/>
        <a:p>
          <a:endParaRPr lang="ru-RU"/>
        </a:p>
      </dgm:t>
    </dgm:pt>
    <dgm:pt modelId="{B5F2A7BB-489A-45C6-8887-035D17DFBF39}" type="pres">
      <dgm:prSet presAssocID="{66A265F6-77D7-458D-984A-139B36B834D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BBE6856-19F0-455C-A908-3B6445DB5F5E}" type="pres">
      <dgm:prSet presAssocID="{2076DCE7-2FA8-4902-96A5-5F19B429D31F}" presName="node" presStyleLbl="node1" presStyleIdx="2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EE46-7100-4D55-97C4-A2A79EE89DE8}" type="pres">
      <dgm:prSet presAssocID="{2076DCE7-2FA8-4902-96A5-5F19B429D31F}" presName="dummy" presStyleCnt="0"/>
      <dgm:spPr/>
      <dgm:t>
        <a:bodyPr/>
        <a:lstStyle/>
        <a:p>
          <a:endParaRPr lang="ru-RU"/>
        </a:p>
      </dgm:t>
    </dgm:pt>
    <dgm:pt modelId="{B528E0EC-BC25-41ED-9557-A2309DF631D5}" type="pres">
      <dgm:prSet presAssocID="{85AE2129-0355-4930-BA4F-F2B399708EB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E9631AD-8735-4857-89A0-485A347E09FF}" type="pres">
      <dgm:prSet presAssocID="{C4A8AD71-5C14-489A-B0D8-D23D0F777276}" presName="node" presStyleLbl="node1" presStyleIdx="3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4090-9595-4B6C-89D9-085E17C02421}" type="pres">
      <dgm:prSet presAssocID="{C4A8AD71-5C14-489A-B0D8-D23D0F777276}" presName="dummy" presStyleCnt="0"/>
      <dgm:spPr/>
      <dgm:t>
        <a:bodyPr/>
        <a:lstStyle/>
        <a:p>
          <a:endParaRPr lang="ru-RU"/>
        </a:p>
      </dgm:t>
    </dgm:pt>
    <dgm:pt modelId="{B7016F5A-8D19-4A17-996C-F4D7BF55086F}" type="pres">
      <dgm:prSet presAssocID="{17D17511-C246-495E-853F-11FE32968D6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F976C6F-372A-487D-8D83-AF3679265196}" type="pres">
      <dgm:prSet presAssocID="{4D3355CE-1FDF-4421-B886-48154C8884CC}" presName="node" presStyleLbl="node1" presStyleIdx="4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C20A-1846-40CD-A978-3027377BA224}" type="pres">
      <dgm:prSet presAssocID="{4D3355CE-1FDF-4421-B886-48154C8884CC}" presName="dummy" presStyleCnt="0"/>
      <dgm:spPr/>
      <dgm:t>
        <a:bodyPr/>
        <a:lstStyle/>
        <a:p>
          <a:endParaRPr lang="ru-RU"/>
        </a:p>
      </dgm:t>
    </dgm:pt>
    <dgm:pt modelId="{FECE3F69-4F86-4444-BB35-5DBCB0C36F12}" type="pres">
      <dgm:prSet presAssocID="{12C78DAE-69A8-40ED-805C-9FE2242F129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133A190-3A89-4F2B-8656-701DAF8F8347}" type="pres">
      <dgm:prSet presAssocID="{AA30D4BF-FDB7-4F52-A2C0-5A56D31F8FFA}" presName="node" presStyleLbl="node1" presStyleIdx="5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9BB6-7385-4980-9FB4-610FBF728543}" type="pres">
      <dgm:prSet presAssocID="{AA30D4BF-FDB7-4F52-A2C0-5A56D31F8FFA}" presName="dummy" presStyleCnt="0"/>
      <dgm:spPr/>
      <dgm:t>
        <a:bodyPr/>
        <a:lstStyle/>
        <a:p>
          <a:endParaRPr lang="ru-RU"/>
        </a:p>
      </dgm:t>
    </dgm:pt>
    <dgm:pt modelId="{E144F750-E539-402F-8B82-19EE70B5484B}" type="pres">
      <dgm:prSet presAssocID="{7D4934CE-74AF-4248-956A-365F6392D10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8219527-9404-48CC-BC8F-F34698678BD5}" type="pres">
      <dgm:prSet presAssocID="{EFE9031D-8A7F-4BDC-BE8B-6ED0D0ABEF36}" presName="node" presStyleLbl="node1" presStyleIdx="6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E6EA-DEED-4A35-B9B7-A52C485871B7}" type="pres">
      <dgm:prSet presAssocID="{EFE9031D-8A7F-4BDC-BE8B-6ED0D0ABEF36}" presName="dummy" presStyleCnt="0"/>
      <dgm:spPr/>
      <dgm:t>
        <a:bodyPr/>
        <a:lstStyle/>
        <a:p>
          <a:endParaRPr lang="ru-RU"/>
        </a:p>
      </dgm:t>
    </dgm:pt>
    <dgm:pt modelId="{DF7EF28B-1AF2-4558-9A97-7937E179AA31}" type="pres">
      <dgm:prSet presAssocID="{C8598570-69C5-4AB1-A9BB-A3768A1A7411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0C6C7E18-5AC2-46FE-9A88-52668AA18BBD}" type="presOf" srcId="{AA30D4BF-FDB7-4F52-A2C0-5A56D31F8FFA}" destId="{0133A190-3A89-4F2B-8656-701DAF8F8347}" srcOrd="0" destOrd="0" presId="urn:microsoft.com/office/officeart/2005/8/layout/radial6"/>
    <dgm:cxn modelId="{FAAC0156-870D-447C-A274-2B7879C396C5}" srcId="{256274E5-297E-47AC-B58C-7BBCE0649C59}" destId="{2076DCE7-2FA8-4902-96A5-5F19B429D31F}" srcOrd="2" destOrd="0" parTransId="{91F57875-3B6E-45E2-A97B-46B586ABE18D}" sibTransId="{85AE2129-0355-4930-BA4F-F2B399708EB9}"/>
    <dgm:cxn modelId="{018618A5-71D2-45A0-B3E1-148BC580BFC3}" type="presOf" srcId="{256274E5-297E-47AC-B58C-7BBCE0649C59}" destId="{2F937F68-D3AF-48AE-84F1-1B7965EE9AC8}" srcOrd="0" destOrd="0" presId="urn:microsoft.com/office/officeart/2005/8/layout/radial6"/>
    <dgm:cxn modelId="{FCF6F70D-979C-454D-8C87-87EDBB621CD5}" srcId="{256274E5-297E-47AC-B58C-7BBCE0649C59}" destId="{9EFDA025-7C39-4F4C-BCAF-75A077A83E07}" srcOrd="1" destOrd="0" parTransId="{4D329F30-2EA8-4904-ADDE-3DF2CAC29CAC}" sibTransId="{66A265F6-77D7-458D-984A-139B36B834D6}"/>
    <dgm:cxn modelId="{21A6EBE1-2808-431E-A576-DAC68B545B86}" srcId="{256274E5-297E-47AC-B58C-7BBCE0649C59}" destId="{AA30D4BF-FDB7-4F52-A2C0-5A56D31F8FFA}" srcOrd="5" destOrd="0" parTransId="{4FF95E46-94F3-4163-8490-A335DF730F71}" sibTransId="{7D4934CE-74AF-4248-956A-365F6392D10E}"/>
    <dgm:cxn modelId="{F6055B4B-BBF7-4212-81A5-5CA81745BB8A}" type="presOf" srcId="{D21373DE-0B51-4B86-BC7D-4FC2CADF662F}" destId="{81430B3C-1218-4AF1-83F5-3C0761931322}" srcOrd="0" destOrd="0" presId="urn:microsoft.com/office/officeart/2005/8/layout/radial6"/>
    <dgm:cxn modelId="{19515B84-41BE-4296-8A51-A01F0D4FB333}" type="presOf" srcId="{34024AE1-7E60-44A9-B5DC-D952BFE3D685}" destId="{5A8A41BD-183F-41A6-BF15-AD4F56483508}" srcOrd="0" destOrd="0" presId="urn:microsoft.com/office/officeart/2005/8/layout/radial6"/>
    <dgm:cxn modelId="{96191BF7-76A9-4DA6-A055-CA8B520AB10D}" type="presOf" srcId="{17D17511-C246-495E-853F-11FE32968D6D}" destId="{B7016F5A-8D19-4A17-996C-F4D7BF55086F}" srcOrd="0" destOrd="0" presId="urn:microsoft.com/office/officeart/2005/8/layout/radial6"/>
    <dgm:cxn modelId="{67B62328-C940-45DF-B67D-FFD6796C2ADC}" srcId="{256274E5-297E-47AC-B58C-7BBCE0649C59}" destId="{EFE9031D-8A7F-4BDC-BE8B-6ED0D0ABEF36}" srcOrd="6" destOrd="0" parTransId="{DF0259DE-4FB9-48AF-922C-A2DFAC40B3A5}" sibTransId="{C8598570-69C5-4AB1-A9BB-A3768A1A7411}"/>
    <dgm:cxn modelId="{A9A68B19-3FD7-4B7D-9EF6-AA839E74536E}" type="presOf" srcId="{C8598570-69C5-4AB1-A9BB-A3768A1A7411}" destId="{DF7EF28B-1AF2-4558-9A97-7937E179AA31}" srcOrd="0" destOrd="0" presId="urn:microsoft.com/office/officeart/2005/8/layout/radial6"/>
    <dgm:cxn modelId="{75892561-1F64-4C21-8D50-32BDAD65F292}" type="presOf" srcId="{A254D8AE-0D40-4370-BC23-776FDC4D10BB}" destId="{D506C2EC-BC0D-4C39-A934-C83B4783C25A}" srcOrd="0" destOrd="0" presId="urn:microsoft.com/office/officeart/2005/8/layout/radial6"/>
    <dgm:cxn modelId="{83A9DEEE-1B5A-4749-B2E1-8F8C9B84A032}" srcId="{256274E5-297E-47AC-B58C-7BBCE0649C59}" destId="{D21373DE-0B51-4B86-BC7D-4FC2CADF662F}" srcOrd="0" destOrd="0" parTransId="{AB9114F2-669E-42F6-B0A4-D91E80951D22}" sibTransId="{A254D8AE-0D40-4370-BC23-776FDC4D10BB}"/>
    <dgm:cxn modelId="{DC716D45-92A0-4881-AEC3-EC5DF414715B}" type="presOf" srcId="{4D3355CE-1FDF-4421-B886-48154C8884CC}" destId="{AF976C6F-372A-487D-8D83-AF3679265196}" srcOrd="0" destOrd="0" presId="urn:microsoft.com/office/officeart/2005/8/layout/radial6"/>
    <dgm:cxn modelId="{00B548A8-92E8-473B-AB6F-8E8C6916144A}" type="presOf" srcId="{2076DCE7-2FA8-4902-96A5-5F19B429D31F}" destId="{1BBE6856-19F0-455C-A908-3B6445DB5F5E}" srcOrd="0" destOrd="0" presId="urn:microsoft.com/office/officeart/2005/8/layout/radial6"/>
    <dgm:cxn modelId="{198166EC-AF86-4A8B-BFA9-4B8BC8B407D5}" type="presOf" srcId="{7D4934CE-74AF-4248-956A-365F6392D10E}" destId="{E144F750-E539-402F-8B82-19EE70B5484B}" srcOrd="0" destOrd="0" presId="urn:microsoft.com/office/officeart/2005/8/layout/radial6"/>
    <dgm:cxn modelId="{9004E98D-E581-4434-96C3-0305410D17D6}" type="presOf" srcId="{9EFDA025-7C39-4F4C-BCAF-75A077A83E07}" destId="{96D6CF0E-E35E-4006-80FB-318A947FF496}" srcOrd="0" destOrd="0" presId="urn:microsoft.com/office/officeart/2005/8/layout/radial6"/>
    <dgm:cxn modelId="{A30FB835-62BE-41F8-A59E-BD7B67466372}" type="presOf" srcId="{85AE2129-0355-4930-BA4F-F2B399708EB9}" destId="{B528E0EC-BC25-41ED-9557-A2309DF631D5}" srcOrd="0" destOrd="0" presId="urn:microsoft.com/office/officeart/2005/8/layout/radial6"/>
    <dgm:cxn modelId="{D987BEC2-4A51-4568-B08E-D40B1230F77D}" srcId="{34024AE1-7E60-44A9-B5DC-D952BFE3D685}" destId="{256274E5-297E-47AC-B58C-7BBCE0649C59}" srcOrd="0" destOrd="0" parTransId="{F68E0DDC-65F9-4405-ADAF-6DBD6E6AB82E}" sibTransId="{CA6AA7A8-054D-4574-994B-8D65ADB1C7F7}"/>
    <dgm:cxn modelId="{51E1B3DB-B60D-4DB5-9240-1B5FAA14F25F}" type="presOf" srcId="{12C78DAE-69A8-40ED-805C-9FE2242F1295}" destId="{FECE3F69-4F86-4444-BB35-5DBCB0C36F12}" srcOrd="0" destOrd="0" presId="urn:microsoft.com/office/officeart/2005/8/layout/radial6"/>
    <dgm:cxn modelId="{5B557BDB-95A2-4C19-B1AD-D6E7248A1403}" srcId="{256274E5-297E-47AC-B58C-7BBCE0649C59}" destId="{C4A8AD71-5C14-489A-B0D8-D23D0F777276}" srcOrd="3" destOrd="0" parTransId="{A74A14BD-E181-4CC7-9432-154A89DC2F51}" sibTransId="{17D17511-C246-495E-853F-11FE32968D6D}"/>
    <dgm:cxn modelId="{D6A3057A-4CD0-4D46-B607-BBB811356ECB}" type="presOf" srcId="{66A265F6-77D7-458D-984A-139B36B834D6}" destId="{B5F2A7BB-489A-45C6-8887-035D17DFBF39}" srcOrd="0" destOrd="0" presId="urn:microsoft.com/office/officeart/2005/8/layout/radial6"/>
    <dgm:cxn modelId="{B8F4FA6C-9F23-4807-A8A7-7C805BE0592C}" type="presOf" srcId="{EFE9031D-8A7F-4BDC-BE8B-6ED0D0ABEF36}" destId="{D8219527-9404-48CC-BC8F-F34698678BD5}" srcOrd="0" destOrd="0" presId="urn:microsoft.com/office/officeart/2005/8/layout/radial6"/>
    <dgm:cxn modelId="{B1752DE2-F0C6-456E-9CDA-81914F8C2005}" type="presOf" srcId="{C4A8AD71-5C14-489A-B0D8-D23D0F777276}" destId="{BE9631AD-8735-4857-89A0-485A347E09FF}" srcOrd="0" destOrd="0" presId="urn:microsoft.com/office/officeart/2005/8/layout/radial6"/>
    <dgm:cxn modelId="{ED30F44B-476E-4ECB-BCED-47723C11430F}" srcId="{256274E5-297E-47AC-B58C-7BBCE0649C59}" destId="{4D3355CE-1FDF-4421-B886-48154C8884CC}" srcOrd="4" destOrd="0" parTransId="{D2043D30-12AA-403D-BEB4-3D7FFAA37E54}" sibTransId="{12C78DAE-69A8-40ED-805C-9FE2242F1295}"/>
    <dgm:cxn modelId="{C13BB45F-5A01-4399-9A84-4E0E2AE09DC8}" type="presParOf" srcId="{5A8A41BD-183F-41A6-BF15-AD4F56483508}" destId="{2F937F68-D3AF-48AE-84F1-1B7965EE9AC8}" srcOrd="0" destOrd="0" presId="urn:microsoft.com/office/officeart/2005/8/layout/radial6"/>
    <dgm:cxn modelId="{7060794B-0B89-482B-8BAC-F50743647980}" type="presParOf" srcId="{5A8A41BD-183F-41A6-BF15-AD4F56483508}" destId="{81430B3C-1218-4AF1-83F5-3C0761931322}" srcOrd="1" destOrd="0" presId="urn:microsoft.com/office/officeart/2005/8/layout/radial6"/>
    <dgm:cxn modelId="{7F111288-790A-439D-99D6-7985BDBDCD3F}" type="presParOf" srcId="{5A8A41BD-183F-41A6-BF15-AD4F56483508}" destId="{4BE792D4-7750-43BB-8AFE-AAE2DBAFEB12}" srcOrd="2" destOrd="0" presId="urn:microsoft.com/office/officeart/2005/8/layout/radial6"/>
    <dgm:cxn modelId="{9BD140D1-D53E-43D7-BDFD-A956FE531BC8}" type="presParOf" srcId="{5A8A41BD-183F-41A6-BF15-AD4F56483508}" destId="{D506C2EC-BC0D-4C39-A934-C83B4783C25A}" srcOrd="3" destOrd="0" presId="urn:microsoft.com/office/officeart/2005/8/layout/radial6"/>
    <dgm:cxn modelId="{CE221F19-027E-4DF4-8470-228866CE2A6A}" type="presParOf" srcId="{5A8A41BD-183F-41A6-BF15-AD4F56483508}" destId="{96D6CF0E-E35E-4006-80FB-318A947FF496}" srcOrd="4" destOrd="0" presId="urn:microsoft.com/office/officeart/2005/8/layout/radial6"/>
    <dgm:cxn modelId="{38CA1A74-C23D-4284-AC0F-851EA1A3F8E4}" type="presParOf" srcId="{5A8A41BD-183F-41A6-BF15-AD4F56483508}" destId="{048B4654-AC57-4AF4-AC1A-D8255DB314DE}" srcOrd="5" destOrd="0" presId="urn:microsoft.com/office/officeart/2005/8/layout/radial6"/>
    <dgm:cxn modelId="{A6DEA3DA-50F9-47AF-8E32-FE9C3F2E5B6F}" type="presParOf" srcId="{5A8A41BD-183F-41A6-BF15-AD4F56483508}" destId="{B5F2A7BB-489A-45C6-8887-035D17DFBF39}" srcOrd="6" destOrd="0" presId="urn:microsoft.com/office/officeart/2005/8/layout/radial6"/>
    <dgm:cxn modelId="{0700AB96-6B05-4DBB-B4A3-D15C5A5537B8}" type="presParOf" srcId="{5A8A41BD-183F-41A6-BF15-AD4F56483508}" destId="{1BBE6856-19F0-455C-A908-3B6445DB5F5E}" srcOrd="7" destOrd="0" presId="urn:microsoft.com/office/officeart/2005/8/layout/radial6"/>
    <dgm:cxn modelId="{32733A29-068F-4C4E-BAAE-A44AA60A1C83}" type="presParOf" srcId="{5A8A41BD-183F-41A6-BF15-AD4F56483508}" destId="{7186EE46-7100-4D55-97C4-A2A79EE89DE8}" srcOrd="8" destOrd="0" presId="urn:microsoft.com/office/officeart/2005/8/layout/radial6"/>
    <dgm:cxn modelId="{C64B0772-7B0B-42CE-A33B-A55BD227C1FD}" type="presParOf" srcId="{5A8A41BD-183F-41A6-BF15-AD4F56483508}" destId="{B528E0EC-BC25-41ED-9557-A2309DF631D5}" srcOrd="9" destOrd="0" presId="urn:microsoft.com/office/officeart/2005/8/layout/radial6"/>
    <dgm:cxn modelId="{7DCB9284-7427-4AAE-ACBE-A45A239732F6}" type="presParOf" srcId="{5A8A41BD-183F-41A6-BF15-AD4F56483508}" destId="{BE9631AD-8735-4857-89A0-485A347E09FF}" srcOrd="10" destOrd="0" presId="urn:microsoft.com/office/officeart/2005/8/layout/radial6"/>
    <dgm:cxn modelId="{73EB31C7-D686-44DA-BDA3-D974BB031A37}" type="presParOf" srcId="{5A8A41BD-183F-41A6-BF15-AD4F56483508}" destId="{328D4090-9595-4B6C-89D9-085E17C02421}" srcOrd="11" destOrd="0" presId="urn:microsoft.com/office/officeart/2005/8/layout/radial6"/>
    <dgm:cxn modelId="{EB80B14C-29FC-4785-8D6D-025EC893AA25}" type="presParOf" srcId="{5A8A41BD-183F-41A6-BF15-AD4F56483508}" destId="{B7016F5A-8D19-4A17-996C-F4D7BF55086F}" srcOrd="12" destOrd="0" presId="urn:microsoft.com/office/officeart/2005/8/layout/radial6"/>
    <dgm:cxn modelId="{4589DCEB-F58E-44FD-8A57-7B8880CD0328}" type="presParOf" srcId="{5A8A41BD-183F-41A6-BF15-AD4F56483508}" destId="{AF976C6F-372A-487D-8D83-AF3679265196}" srcOrd="13" destOrd="0" presId="urn:microsoft.com/office/officeart/2005/8/layout/radial6"/>
    <dgm:cxn modelId="{B300CDDD-9E13-4885-B07C-49CB9E62473A}" type="presParOf" srcId="{5A8A41BD-183F-41A6-BF15-AD4F56483508}" destId="{4D6EC20A-1846-40CD-A978-3027377BA224}" srcOrd="14" destOrd="0" presId="urn:microsoft.com/office/officeart/2005/8/layout/radial6"/>
    <dgm:cxn modelId="{3FE46F01-4EFD-4507-8F6D-BAF01C25FA48}" type="presParOf" srcId="{5A8A41BD-183F-41A6-BF15-AD4F56483508}" destId="{FECE3F69-4F86-4444-BB35-5DBCB0C36F12}" srcOrd="15" destOrd="0" presId="urn:microsoft.com/office/officeart/2005/8/layout/radial6"/>
    <dgm:cxn modelId="{98391F11-39E0-4AA4-BD64-A3F52C4FB60C}" type="presParOf" srcId="{5A8A41BD-183F-41A6-BF15-AD4F56483508}" destId="{0133A190-3A89-4F2B-8656-701DAF8F8347}" srcOrd="16" destOrd="0" presId="urn:microsoft.com/office/officeart/2005/8/layout/radial6"/>
    <dgm:cxn modelId="{3BE5B407-7940-4879-8004-E4968C9AB154}" type="presParOf" srcId="{5A8A41BD-183F-41A6-BF15-AD4F56483508}" destId="{89829BB6-7385-4980-9FB4-610FBF728543}" srcOrd="17" destOrd="0" presId="urn:microsoft.com/office/officeart/2005/8/layout/radial6"/>
    <dgm:cxn modelId="{6A0ECF4D-F0D6-4470-9731-C4B9965F335E}" type="presParOf" srcId="{5A8A41BD-183F-41A6-BF15-AD4F56483508}" destId="{E144F750-E539-402F-8B82-19EE70B5484B}" srcOrd="18" destOrd="0" presId="urn:microsoft.com/office/officeart/2005/8/layout/radial6"/>
    <dgm:cxn modelId="{F99FA6FE-BA48-4548-8E5E-028B58EFB68B}" type="presParOf" srcId="{5A8A41BD-183F-41A6-BF15-AD4F56483508}" destId="{D8219527-9404-48CC-BC8F-F34698678BD5}" srcOrd="19" destOrd="0" presId="urn:microsoft.com/office/officeart/2005/8/layout/radial6"/>
    <dgm:cxn modelId="{AAB0A784-2A68-47EB-ABEF-A8C137A4F291}" type="presParOf" srcId="{5A8A41BD-183F-41A6-BF15-AD4F56483508}" destId="{AC7CE6EA-DEED-4A35-B9B7-A52C485871B7}" srcOrd="20" destOrd="0" presId="urn:microsoft.com/office/officeart/2005/8/layout/radial6"/>
    <dgm:cxn modelId="{7804B078-2C45-47AF-8F32-65861A373C8B}" type="presParOf" srcId="{5A8A41BD-183F-41A6-BF15-AD4F56483508}" destId="{DF7EF28B-1AF2-4558-9A97-7937E179AA3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F23BB-F100-4A26-812F-ADCF78B670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9CADB7-235D-49D8-A157-16CB4EBD378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 Оперативный учет</a:t>
          </a:r>
          <a:endParaRPr lang="ru-RU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E9C7F4F0-BD44-49FB-BB71-4884433AA15F}" type="sibTrans" cxnId="{47719D76-1C86-4959-86AC-2366FC0FBA1D}">
      <dgm:prSet/>
      <dgm:spPr/>
      <dgm:t>
        <a:bodyPr/>
        <a:lstStyle/>
        <a:p>
          <a:endParaRPr lang="ru-RU"/>
        </a:p>
      </dgm:t>
    </dgm:pt>
    <dgm:pt modelId="{E436EB7C-6B5A-4057-BF4B-E67B8549720F}" type="parTrans" cxnId="{47719D76-1C86-4959-86AC-2366FC0FBA1D}">
      <dgm:prSet/>
      <dgm:spPr/>
      <dgm:t>
        <a:bodyPr/>
        <a:lstStyle/>
        <a:p>
          <a:endParaRPr lang="ru-RU"/>
        </a:p>
      </dgm:t>
    </dgm:pt>
    <dgm:pt modelId="{83FCF2F4-6489-4720-A126-74F4D9620557}" type="pres">
      <dgm:prSet presAssocID="{70CF23BB-F100-4A26-812F-ADCF78B67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BCF65-1350-45E0-B558-5E2C2624E871}" type="pres">
      <dgm:prSet presAssocID="{749CADB7-235D-49D8-A157-16CB4EBD378C}" presName="parentText" presStyleLbl="node1" presStyleIdx="0" presStyleCnt="1" custAng="16200000" custLinFactNeighborX="-42933" custLinFactNeighborY="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19D76-1C86-4959-86AC-2366FC0FBA1D}" srcId="{70CF23BB-F100-4A26-812F-ADCF78B67091}" destId="{749CADB7-235D-49D8-A157-16CB4EBD378C}" srcOrd="0" destOrd="0" parTransId="{E436EB7C-6B5A-4057-BF4B-E67B8549720F}" sibTransId="{E9C7F4F0-BD44-49FB-BB71-4884433AA15F}"/>
    <dgm:cxn modelId="{E06FDD43-19D3-441A-AEDB-E58BC1DFC1BC}" type="presOf" srcId="{749CADB7-235D-49D8-A157-16CB4EBD378C}" destId="{387BCF65-1350-45E0-B558-5E2C2624E871}" srcOrd="0" destOrd="0" presId="urn:microsoft.com/office/officeart/2005/8/layout/vList2"/>
    <dgm:cxn modelId="{50C56EFD-629A-4DCD-A639-4FF02D0DF35A}" type="presOf" srcId="{70CF23BB-F100-4A26-812F-ADCF78B67091}" destId="{83FCF2F4-6489-4720-A126-74F4D9620557}" srcOrd="0" destOrd="0" presId="urn:microsoft.com/office/officeart/2005/8/layout/vList2"/>
    <dgm:cxn modelId="{CA5F3A15-7C5B-44AE-A8DA-94728E1D95B2}" type="presParOf" srcId="{83FCF2F4-6489-4720-A126-74F4D9620557}" destId="{387BCF65-1350-45E0-B558-5E2C2624E8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C5C11-B312-4B48-906F-7362A6745A6B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F1B13F-DDDD-4B8C-80B0-14F926631C51}">
      <dgm:prSet phldrT="[Текст]" custT="1"/>
      <dgm:spPr>
        <a:solidFill>
          <a:srgbClr val="FFFF66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Автоматическое получение отчетов по себестоимости СМР в разрезе объектов строительства, прямым затратам и накладным расходам</a:t>
          </a:r>
          <a:endParaRPr lang="ru-RU" sz="1400" b="1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</dgm:t>
    </dgm:pt>
    <dgm:pt modelId="{EADCC0B6-1664-4F1F-B67B-2B7D32A0ACFB}" type="parTrans" cxnId="{A413F087-9576-409C-9DF0-882FA5C778E7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E439A9C-4BEF-49CE-B8DB-06309EB97B74}" type="sibTrans" cxnId="{A413F087-9576-409C-9DF0-882FA5C778E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C393081-C5EE-4E20-A2C9-C82740C1A557}">
      <dgm:prSet phldrT="[Текст]" custT="1"/>
      <dgm:spPr>
        <a:solidFill>
          <a:srgbClr val="FFCC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эффективности использования рабочего времени бухгалтера</a:t>
          </a:r>
        </a:p>
      </dgm:t>
    </dgm:pt>
    <dgm:pt modelId="{EBB371C3-5BC4-4314-A3FF-4BD95C559B76}" type="parTrans" cxnId="{3B275C0D-DBAF-4419-B2F4-162AFAB5BA6C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5396BC1C-73A5-49EC-9537-4F4CDB5B0CBC}" type="sibTrans" cxnId="{3B275C0D-DBAF-4419-B2F4-162AFAB5BA6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3411FD62-F6CE-4B5D-B627-C80A54EC410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>
            <a:tabLst/>
          </a:pPr>
          <a:r>
            <a:rPr lang="ru-RU" sz="1400" b="1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Замена ручного расчета на автоматизированный</a:t>
          </a:r>
          <a:endParaRPr lang="ru-RU" sz="1400" b="1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</dgm:t>
    </dgm:pt>
    <dgm:pt modelId="{F3482286-BEFE-498F-A013-FE21EA1E17D6}" type="parTrans" cxnId="{F395E2AA-ADF3-4756-8926-4A7CF0058438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7DDFC451-1DB1-4A51-AD1D-E78392DC1AD6}" type="sibTrans" cxnId="{F395E2AA-ADF3-4756-8926-4A7CF005843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DC42549F-0414-46AA-9AD4-CF710EA6A24F}">
      <dgm:prSet phldrT="[Текст]" custT="1"/>
      <dgm:spPr>
        <a:solidFill>
          <a:schemeClr val="accent3">
            <a:lumMod val="8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качества внутренней отчетности для руководства</a:t>
          </a:r>
        </a:p>
      </dgm:t>
    </dgm:pt>
    <dgm:pt modelId="{D07358E8-D6FD-480A-9413-59512092F3DC}" type="parTrans" cxnId="{0D162A80-53CF-406A-8D80-3D8E8FBBFFFB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13C75D0C-6CEB-4A01-BB73-A6C4BD1C5D7C}" type="sibTrans" cxnId="{0D162A80-53CF-406A-8D80-3D8E8FBBFFF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B7C34E6-732C-49B0-AF33-AA1CC8B06D6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 algn="l" rtl="0" fontAlgn="base">
            <a:spcBef>
              <a:spcPct val="0"/>
            </a:spcBef>
            <a:spcAft>
              <a:spcPct val="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  <a:latin typeface="+mn-lt"/>
              <a:ea typeface="+mn-ea"/>
              <a:cs typeface="+mn-cs"/>
            </a:rPr>
            <a:t>Выявление внутренних резервов рентабельности выполнения СМР</a:t>
          </a:r>
        </a:p>
      </dgm:t>
    </dgm:pt>
    <dgm:pt modelId="{7AF31B02-FE16-4978-978D-C84546A55098}" type="par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9363E276-A9DE-427F-AE67-BAB12C67D3DA}" type="sib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2239468E-1AC1-4768-8A8F-857D74606C28}" type="pres">
      <dgm:prSet presAssocID="{C9CC5C11-B312-4B48-906F-7362A6745A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F93FA8-7A03-48C6-8751-324D2F23E068}" type="pres">
      <dgm:prSet presAssocID="{C9CC5C11-B312-4B48-906F-7362A6745A6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C1432D5-1BD0-4D0C-A0E9-7A2BB778D571}" type="pres">
      <dgm:prSet presAssocID="{C9CC5C11-B312-4B48-906F-7362A6745A6B}" presName="FiveNodes_1" presStyleLbl="node1" presStyleIdx="0" presStyleCnt="5" custLinFactNeighborX="1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D75A-5A11-4131-80AF-65647603653C}" type="pres">
      <dgm:prSet presAssocID="{C9CC5C11-B312-4B48-906F-7362A6745A6B}" presName="FiveNodes_2" presStyleLbl="node1" presStyleIdx="1" presStyleCnt="5" custLinFactNeighborX="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1983-F29D-4C99-8EC9-88B6E41FFB3B}" type="pres">
      <dgm:prSet presAssocID="{C9CC5C11-B312-4B48-906F-7362A6745A6B}" presName="FiveNodes_3" presStyleLbl="node1" presStyleIdx="2" presStyleCnt="5" custLinFactNeighborX="4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AF2C3-A3BA-4DE3-9846-5D7CAE3000D0}" type="pres">
      <dgm:prSet presAssocID="{C9CC5C11-B312-4B48-906F-7362A6745A6B}" presName="FiveNodes_4" presStyleLbl="node1" presStyleIdx="3" presStyleCnt="5" custLinFactNeighborX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3668-7BCA-4169-BAD2-FA4782796D79}" type="pres">
      <dgm:prSet presAssocID="{C9CC5C11-B312-4B48-906F-7362A6745A6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DF5B-8F4F-4205-84DD-6CC56DD32197}" type="pres">
      <dgm:prSet presAssocID="{C9CC5C11-B312-4B48-906F-7362A6745A6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63173-F78C-4204-998A-1245CA3CF423}" type="pres">
      <dgm:prSet presAssocID="{C9CC5C11-B312-4B48-906F-7362A6745A6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28E08-76B5-4D7A-B4DF-7798B7887F73}" type="pres">
      <dgm:prSet presAssocID="{C9CC5C11-B312-4B48-906F-7362A6745A6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E611-4470-48A4-A485-1BEB0FBA119D}" type="pres">
      <dgm:prSet presAssocID="{C9CC5C11-B312-4B48-906F-7362A6745A6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995C-1872-4D33-A600-98A240CD7255}" type="pres">
      <dgm:prSet presAssocID="{C9CC5C11-B312-4B48-906F-7362A6745A6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1347D-7AD8-4720-B5D7-178B9B0FFB66}" type="pres">
      <dgm:prSet presAssocID="{C9CC5C11-B312-4B48-906F-7362A6745A6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99FF-B56D-40F6-A207-3B87483CACB0}" type="pres">
      <dgm:prSet presAssocID="{C9CC5C11-B312-4B48-906F-7362A6745A6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C4D4-A83D-487C-AE22-9FDF4BF22F32}" type="pres">
      <dgm:prSet presAssocID="{C9CC5C11-B312-4B48-906F-7362A6745A6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635D-EE92-4CF1-8712-5FAD6AA8DB1D}" type="pres">
      <dgm:prSet presAssocID="{C9CC5C11-B312-4B48-906F-7362A6745A6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9F6A-D0D2-4D8C-8A1A-9D117944728E}" type="presOf" srcId="{5396BC1C-73A5-49EC-9537-4F4CDB5B0CBC}" destId="{1CD28E08-76B5-4D7A-B4DF-7798B7887F73}" srcOrd="0" destOrd="0" presId="urn:microsoft.com/office/officeart/2005/8/layout/vProcess5"/>
    <dgm:cxn modelId="{F395E2AA-ADF3-4756-8926-4A7CF0058438}" srcId="{C9CC5C11-B312-4B48-906F-7362A6745A6B}" destId="{3411FD62-F6CE-4B5D-B627-C80A54EC410A}" srcOrd="0" destOrd="0" parTransId="{F3482286-BEFE-498F-A013-FE21EA1E17D6}" sibTransId="{7DDFC451-1DB1-4A51-AD1D-E78392DC1AD6}"/>
    <dgm:cxn modelId="{E360DE4D-0855-42F9-91CA-3CF85B18DA5B}" type="presOf" srcId="{AC393081-C5EE-4E20-A2C9-C82740C1A557}" destId="{18C61983-F29D-4C99-8EC9-88B6E41FFB3B}" srcOrd="0" destOrd="0" presId="urn:microsoft.com/office/officeart/2005/8/layout/vProcess5"/>
    <dgm:cxn modelId="{A413F087-9576-409C-9DF0-882FA5C778E7}" srcId="{C9CC5C11-B312-4B48-906F-7362A6745A6B}" destId="{9BF1B13F-DDDD-4B8C-80B0-14F926631C51}" srcOrd="1" destOrd="0" parTransId="{EADCC0B6-1664-4F1F-B67B-2B7D32A0ACFB}" sibTransId="{AE439A9C-4BEF-49CE-B8DB-06309EB97B74}"/>
    <dgm:cxn modelId="{121B0FFD-7A43-48C1-839A-017310B12768}" type="presOf" srcId="{DC42549F-0414-46AA-9AD4-CF710EA6A24F}" destId="{5AAAF2C3-A3BA-4DE3-9846-5D7CAE3000D0}" srcOrd="0" destOrd="0" presId="urn:microsoft.com/office/officeart/2005/8/layout/vProcess5"/>
    <dgm:cxn modelId="{EFC3DEDB-D7D2-4D4D-BCDF-74550C7318A3}" type="presOf" srcId="{AE439A9C-4BEF-49CE-B8DB-06309EB97B74}" destId="{9EE63173-F78C-4204-998A-1245CA3CF423}" srcOrd="0" destOrd="0" presId="urn:microsoft.com/office/officeart/2005/8/layout/vProcess5"/>
    <dgm:cxn modelId="{99AD2F59-0B9F-4B24-89DA-B7A568C05F5B}" type="presOf" srcId="{DC42549F-0414-46AA-9AD4-CF710EA6A24F}" destId="{4176C4D4-A83D-487C-AE22-9FDF4BF22F32}" srcOrd="1" destOrd="0" presId="urn:microsoft.com/office/officeart/2005/8/layout/vProcess5"/>
    <dgm:cxn modelId="{1DA1DEB7-717A-4877-92E5-F7B57664DE36}" type="presOf" srcId="{3411FD62-F6CE-4B5D-B627-C80A54EC410A}" destId="{DC1432D5-1BD0-4D0C-A0E9-7A2BB778D571}" srcOrd="0" destOrd="0" presId="urn:microsoft.com/office/officeart/2005/8/layout/vProcess5"/>
    <dgm:cxn modelId="{58BDC3E9-6E64-47ED-933C-92C69580C892}" type="presOf" srcId="{13C75D0C-6CEB-4A01-BB73-A6C4BD1C5D7C}" destId="{0FACE611-4470-48A4-A485-1BEB0FBA119D}" srcOrd="0" destOrd="0" presId="urn:microsoft.com/office/officeart/2005/8/layout/vProcess5"/>
    <dgm:cxn modelId="{92EFBF3C-EAC1-4972-AD03-6FC1C8B61ECE}" type="presOf" srcId="{AB7C34E6-732C-49B0-AF33-AA1CC8B06D68}" destId="{4520635D-EE92-4CF1-8712-5FAD6AA8DB1D}" srcOrd="1" destOrd="0" presId="urn:microsoft.com/office/officeart/2005/8/layout/vProcess5"/>
    <dgm:cxn modelId="{A2071503-FE08-48D5-8B11-336ECAAAF33C}" type="presOf" srcId="{9BF1B13F-DDDD-4B8C-80B0-14F926631C51}" destId="{F3A3D75A-5A11-4131-80AF-65647603653C}" srcOrd="0" destOrd="0" presId="urn:microsoft.com/office/officeart/2005/8/layout/vProcess5"/>
    <dgm:cxn modelId="{A8554F71-8DA2-4500-AB79-E4D6B37EBEB4}" srcId="{C9CC5C11-B312-4B48-906F-7362A6745A6B}" destId="{AB7C34E6-732C-49B0-AF33-AA1CC8B06D68}" srcOrd="4" destOrd="0" parTransId="{7AF31B02-FE16-4978-978D-C84546A55098}" sibTransId="{9363E276-A9DE-427F-AE67-BAB12C67D3DA}"/>
    <dgm:cxn modelId="{0D162A80-53CF-406A-8D80-3D8E8FBBFFFB}" srcId="{C9CC5C11-B312-4B48-906F-7362A6745A6B}" destId="{DC42549F-0414-46AA-9AD4-CF710EA6A24F}" srcOrd="3" destOrd="0" parTransId="{D07358E8-D6FD-480A-9413-59512092F3DC}" sibTransId="{13C75D0C-6CEB-4A01-BB73-A6C4BD1C5D7C}"/>
    <dgm:cxn modelId="{3B275C0D-DBAF-4419-B2F4-162AFAB5BA6C}" srcId="{C9CC5C11-B312-4B48-906F-7362A6745A6B}" destId="{AC393081-C5EE-4E20-A2C9-C82740C1A557}" srcOrd="2" destOrd="0" parTransId="{EBB371C3-5BC4-4314-A3FF-4BD95C559B76}" sibTransId="{5396BC1C-73A5-49EC-9537-4F4CDB5B0CBC}"/>
    <dgm:cxn modelId="{A7240821-67C5-40A0-856C-6D564BE03D9A}" type="presOf" srcId="{7DDFC451-1DB1-4A51-AD1D-E78392DC1AD6}" destId="{F2C1DF5B-8F4F-4205-84DD-6CC56DD32197}" srcOrd="0" destOrd="0" presId="urn:microsoft.com/office/officeart/2005/8/layout/vProcess5"/>
    <dgm:cxn modelId="{55E85F3E-10DF-4971-AEB8-CC10DD4DDC1C}" type="presOf" srcId="{C9CC5C11-B312-4B48-906F-7362A6745A6B}" destId="{2239468E-1AC1-4768-8A8F-857D74606C28}" srcOrd="0" destOrd="0" presId="urn:microsoft.com/office/officeart/2005/8/layout/vProcess5"/>
    <dgm:cxn modelId="{25F8DFD7-D3D1-4836-A6D9-D74FC5E41096}" type="presOf" srcId="{3411FD62-F6CE-4B5D-B627-C80A54EC410A}" destId="{04EF995C-1872-4D33-A600-98A240CD7255}" srcOrd="1" destOrd="0" presId="urn:microsoft.com/office/officeart/2005/8/layout/vProcess5"/>
    <dgm:cxn modelId="{633807EA-FC3F-4987-BC36-A2AAB86B3773}" type="presOf" srcId="{AB7C34E6-732C-49B0-AF33-AA1CC8B06D68}" destId="{512C3668-7BCA-4169-BAD2-FA4782796D79}" srcOrd="0" destOrd="0" presId="urn:microsoft.com/office/officeart/2005/8/layout/vProcess5"/>
    <dgm:cxn modelId="{A2A168D3-B309-4EC0-A332-A5881CCE3999}" type="presOf" srcId="{AC393081-C5EE-4E20-A2C9-C82740C1A557}" destId="{0D5299FF-B56D-40F6-A207-3B87483CACB0}" srcOrd="1" destOrd="0" presId="urn:microsoft.com/office/officeart/2005/8/layout/vProcess5"/>
    <dgm:cxn modelId="{23326037-365A-4A85-9361-578808DD579C}" type="presOf" srcId="{9BF1B13F-DDDD-4B8C-80B0-14F926631C51}" destId="{ECB1347D-7AD8-4720-B5D7-178B9B0FFB66}" srcOrd="1" destOrd="0" presId="urn:microsoft.com/office/officeart/2005/8/layout/vProcess5"/>
    <dgm:cxn modelId="{4A1F4C44-C8A0-4B36-8E7C-FB87ED5105BE}" type="presParOf" srcId="{2239468E-1AC1-4768-8A8F-857D74606C28}" destId="{C9F93FA8-7A03-48C6-8751-324D2F23E068}" srcOrd="0" destOrd="0" presId="urn:microsoft.com/office/officeart/2005/8/layout/vProcess5"/>
    <dgm:cxn modelId="{4878D32B-4B8D-438A-90D8-8AC5EA1E4E7A}" type="presParOf" srcId="{2239468E-1AC1-4768-8A8F-857D74606C28}" destId="{DC1432D5-1BD0-4D0C-A0E9-7A2BB778D571}" srcOrd="1" destOrd="0" presId="urn:microsoft.com/office/officeart/2005/8/layout/vProcess5"/>
    <dgm:cxn modelId="{327CC5C9-AC52-41DB-84D3-7BE72CCE2E2E}" type="presParOf" srcId="{2239468E-1AC1-4768-8A8F-857D74606C28}" destId="{F3A3D75A-5A11-4131-80AF-65647603653C}" srcOrd="2" destOrd="0" presId="urn:microsoft.com/office/officeart/2005/8/layout/vProcess5"/>
    <dgm:cxn modelId="{806040D5-A7C3-4CA9-BD24-0E1A8BB71392}" type="presParOf" srcId="{2239468E-1AC1-4768-8A8F-857D74606C28}" destId="{18C61983-F29D-4C99-8EC9-88B6E41FFB3B}" srcOrd="3" destOrd="0" presId="urn:microsoft.com/office/officeart/2005/8/layout/vProcess5"/>
    <dgm:cxn modelId="{E17E8261-D724-4B87-A9EB-2D8C5FC781CC}" type="presParOf" srcId="{2239468E-1AC1-4768-8A8F-857D74606C28}" destId="{5AAAF2C3-A3BA-4DE3-9846-5D7CAE3000D0}" srcOrd="4" destOrd="0" presId="urn:microsoft.com/office/officeart/2005/8/layout/vProcess5"/>
    <dgm:cxn modelId="{08667793-EBE4-48BE-A5F2-E595B00F05C1}" type="presParOf" srcId="{2239468E-1AC1-4768-8A8F-857D74606C28}" destId="{512C3668-7BCA-4169-BAD2-FA4782796D79}" srcOrd="5" destOrd="0" presId="urn:microsoft.com/office/officeart/2005/8/layout/vProcess5"/>
    <dgm:cxn modelId="{FA8E171B-60AF-407E-888A-4F63A255ECBC}" type="presParOf" srcId="{2239468E-1AC1-4768-8A8F-857D74606C28}" destId="{F2C1DF5B-8F4F-4205-84DD-6CC56DD32197}" srcOrd="6" destOrd="0" presId="urn:microsoft.com/office/officeart/2005/8/layout/vProcess5"/>
    <dgm:cxn modelId="{6AF78B8F-B329-48B4-9C1C-72C9C38A033C}" type="presParOf" srcId="{2239468E-1AC1-4768-8A8F-857D74606C28}" destId="{9EE63173-F78C-4204-998A-1245CA3CF423}" srcOrd="7" destOrd="0" presId="urn:microsoft.com/office/officeart/2005/8/layout/vProcess5"/>
    <dgm:cxn modelId="{2F1E5F6C-CC10-4ABF-B5F1-8A4438A8AD4E}" type="presParOf" srcId="{2239468E-1AC1-4768-8A8F-857D74606C28}" destId="{1CD28E08-76B5-4D7A-B4DF-7798B7887F73}" srcOrd="8" destOrd="0" presId="urn:microsoft.com/office/officeart/2005/8/layout/vProcess5"/>
    <dgm:cxn modelId="{4E57D155-2116-4FA3-9BA6-AC0664A9A93E}" type="presParOf" srcId="{2239468E-1AC1-4768-8A8F-857D74606C28}" destId="{0FACE611-4470-48A4-A485-1BEB0FBA119D}" srcOrd="9" destOrd="0" presId="urn:microsoft.com/office/officeart/2005/8/layout/vProcess5"/>
    <dgm:cxn modelId="{8EAF36AA-372B-4C8F-A98D-6B95872FF367}" type="presParOf" srcId="{2239468E-1AC1-4768-8A8F-857D74606C28}" destId="{04EF995C-1872-4D33-A600-98A240CD7255}" srcOrd="10" destOrd="0" presId="urn:microsoft.com/office/officeart/2005/8/layout/vProcess5"/>
    <dgm:cxn modelId="{1702FAB1-F0CB-4BC3-8FCB-CC1E582BE061}" type="presParOf" srcId="{2239468E-1AC1-4768-8A8F-857D74606C28}" destId="{ECB1347D-7AD8-4720-B5D7-178B9B0FFB66}" srcOrd="11" destOrd="0" presId="urn:microsoft.com/office/officeart/2005/8/layout/vProcess5"/>
    <dgm:cxn modelId="{63ED778B-35A9-4C5C-AB3C-6B66F41CF201}" type="presParOf" srcId="{2239468E-1AC1-4768-8A8F-857D74606C28}" destId="{0D5299FF-B56D-40F6-A207-3B87483CACB0}" srcOrd="12" destOrd="0" presId="urn:microsoft.com/office/officeart/2005/8/layout/vProcess5"/>
    <dgm:cxn modelId="{1311B5F1-4CC4-4526-B292-F60A3300E5C4}" type="presParOf" srcId="{2239468E-1AC1-4768-8A8F-857D74606C28}" destId="{4176C4D4-A83D-487C-AE22-9FDF4BF22F32}" srcOrd="13" destOrd="0" presId="urn:microsoft.com/office/officeart/2005/8/layout/vProcess5"/>
    <dgm:cxn modelId="{2183CDF8-8FA4-4C51-BF05-2AEB7CFAE90A}" type="presParOf" srcId="{2239468E-1AC1-4768-8A8F-857D74606C28}" destId="{4520635D-EE92-4CF1-8712-5FAD6AA8DB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75FFF-715C-44F0-B512-0C734A0F23F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BC6FE-FFF8-4728-92CD-005C0E66F5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Расчеты с покупателями</a:t>
          </a:r>
          <a:endParaRPr lang="ru-RU" sz="14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7D876C68-A635-44F9-9EC2-B4F99DA1A624}" type="parTrans" cxnId="{6B1030ED-6BEE-40BE-B067-DC534AEEC91A}">
      <dgm:prSet/>
      <dgm:spPr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B47EA4C8-30B0-4F4E-9EAF-95A1DB66B0F7}" type="sibTrans" cxnId="{6B1030ED-6BEE-40BE-B067-DC534AEEC91A}">
      <dgm:prSet/>
      <dgm:spPr/>
      <dgm:t>
        <a:bodyPr/>
        <a:lstStyle/>
        <a:p>
          <a:endParaRPr lang="ru-RU"/>
        </a:p>
      </dgm:t>
    </dgm:pt>
    <dgm:pt modelId="{EF06ABD7-43F1-469C-A7D2-63AAFB3C3D9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Расчеты с поставщиками</a:t>
          </a:r>
        </a:p>
      </dgm:t>
    </dgm:pt>
    <dgm:pt modelId="{F23DD995-3FE0-4B29-A7E4-75F6C74906CE}" type="parTrans" cxnId="{CE80A0B9-806F-4A2E-AAA6-A30C38AD6B31}">
      <dgm:prSet/>
      <dgm:spPr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8D7E96A7-7FE8-42F7-9CD1-4E5B8246FAEB}" type="sibTrans" cxnId="{CE80A0B9-806F-4A2E-AAA6-A30C38AD6B31}">
      <dgm:prSet/>
      <dgm:spPr/>
      <dgm:t>
        <a:bodyPr/>
        <a:lstStyle/>
        <a:p>
          <a:endParaRPr lang="ru-RU"/>
        </a:p>
      </dgm:t>
    </dgm:pt>
    <dgm:pt modelId="{5FF7B29B-5AB9-46E4-824A-305C599DA93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Общие показатели</a:t>
          </a:r>
          <a:endParaRPr lang="ru-RU" sz="14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8C4E124-6187-47B1-A17A-E2853A34BA0E}" type="parTrans" cxnId="{0223DADD-05D7-451B-BB79-0E827BE599CA}">
      <dgm:prSet/>
      <dgm:spPr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7E4B8CD2-5FAF-48B3-97AE-6D2243739DAB}" type="sibTrans" cxnId="{0223DADD-05D7-451B-BB79-0E827BE599CA}">
      <dgm:prSet/>
      <dgm:spPr/>
      <dgm:t>
        <a:bodyPr/>
        <a:lstStyle/>
        <a:p>
          <a:endParaRPr lang="ru-RU"/>
        </a:p>
      </dgm:t>
    </dgm:pt>
    <dgm:pt modelId="{6953AF3F-30DA-4FF7-AD50-0A26B64870E0}" type="pres">
      <dgm:prSet presAssocID="{6E775FFF-715C-44F0-B512-0C734A0F23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4B1CB-6F26-49B8-83B6-39985C136A46}" type="pres">
      <dgm:prSet presAssocID="{6E775FFF-715C-44F0-B512-0C734A0F23F3}" presName="cycle" presStyleCnt="0"/>
      <dgm:spPr/>
    </dgm:pt>
    <dgm:pt modelId="{B2EF55B8-9938-4D75-BE8B-7224C48767BA}" type="pres">
      <dgm:prSet presAssocID="{6E775FFF-715C-44F0-B512-0C734A0F23F3}" presName="centerShape" presStyleCnt="0"/>
      <dgm:spPr/>
    </dgm:pt>
    <dgm:pt modelId="{F1169DEF-94D1-4B09-B431-1F8EAB05E060}" type="pres">
      <dgm:prSet presAssocID="{6E775FFF-715C-44F0-B512-0C734A0F23F3}" presName="connSite" presStyleLbl="node1" presStyleIdx="0" presStyleCnt="4"/>
      <dgm:spPr/>
    </dgm:pt>
    <dgm:pt modelId="{A47D420F-BB15-4A5D-941F-E582CE6C9E8D}" type="pres">
      <dgm:prSet presAssocID="{6E775FFF-715C-44F0-B512-0C734A0F23F3}" presName="visible" presStyleLbl="node1" presStyleIdx="0" presStyleCnt="4" custScaleX="111326" custLinFactNeighborX="-17841" custLinFactNeighborY="223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1FA928E2-5E31-4A32-BE2A-A768AF952001}" type="pres">
      <dgm:prSet presAssocID="{28C4E124-6187-47B1-A17A-E2853A34BA0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8A355BF-71AA-4DB5-BCE6-5830595CA1DF}" type="pres">
      <dgm:prSet presAssocID="{5FF7B29B-5AB9-46E4-824A-305C599DA934}" presName="node" presStyleCnt="0"/>
      <dgm:spPr/>
    </dgm:pt>
    <dgm:pt modelId="{B08C7347-268C-493A-907A-DA1C7A56766D}" type="pres">
      <dgm:prSet presAssocID="{5FF7B29B-5AB9-46E4-824A-305C599DA934}" presName="parentNode" presStyleLbl="node1" presStyleIdx="1" presStyleCnt="4" custScaleX="123185" custLinFactNeighborX="-2478" custLinFactNeighborY="15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EDB63-EACB-4FCC-861C-7E391A83167B}" type="pres">
      <dgm:prSet presAssocID="{5FF7B29B-5AB9-46E4-824A-305C599DA934}" presName="childNode" presStyleLbl="revTx" presStyleIdx="0" presStyleCnt="0">
        <dgm:presLayoutVars>
          <dgm:bulletEnabled val="1"/>
        </dgm:presLayoutVars>
      </dgm:prSet>
      <dgm:spPr/>
    </dgm:pt>
    <dgm:pt modelId="{12B5D641-2502-4163-8FC6-9E8B866C022F}" type="pres">
      <dgm:prSet presAssocID="{7D876C68-A635-44F9-9EC2-B4F99DA1A624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7ED6D44-E77B-4B84-B3E2-E9D5E198D31E}" type="pres">
      <dgm:prSet presAssocID="{5ACBC6FE-FFF8-4728-92CD-005C0E66F5A3}" presName="node" presStyleCnt="0"/>
      <dgm:spPr/>
    </dgm:pt>
    <dgm:pt modelId="{A59F1A11-387C-4579-B9EC-2961C8F34442}" type="pres">
      <dgm:prSet presAssocID="{5ACBC6FE-FFF8-4728-92CD-005C0E66F5A3}" presName="parentNode" presStyleLbl="node1" presStyleIdx="2" presStyleCnt="4" custScaleX="123185" custLinFactNeighborX="-24772" custLinFactNeighborY="4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08FB5-BC6B-4ED8-B41B-31B063851B4C}" type="pres">
      <dgm:prSet presAssocID="{5ACBC6FE-FFF8-4728-92CD-005C0E66F5A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F4E2C-717B-44A2-946E-0C653ADB65E7}" type="pres">
      <dgm:prSet presAssocID="{F23DD995-3FE0-4B29-A7E4-75F6C74906C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EF03402-358C-4628-BDF6-D7CDD9CB8511}" type="pres">
      <dgm:prSet presAssocID="{EF06ABD7-43F1-469C-A7D2-63AAFB3C3D97}" presName="node" presStyleCnt="0"/>
      <dgm:spPr/>
    </dgm:pt>
    <dgm:pt modelId="{E2E53F9A-D99A-49E0-86D9-C3B6E9141FFB}" type="pres">
      <dgm:prSet presAssocID="{EF06ABD7-43F1-469C-A7D2-63AAFB3C3D97}" presName="parentNode" presStyleLbl="node1" presStyleIdx="3" presStyleCnt="4" custScaleX="121738" custLinFactNeighborX="-6814" custLinFactNeighborY="-24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25B1F-C5C4-4BAC-B537-5F4D29328344}" type="pres">
      <dgm:prSet presAssocID="{EF06ABD7-43F1-469C-A7D2-63AAFB3C3D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EF62B-6887-4EAA-8992-22013D15881C}" type="presOf" srcId="{7D876C68-A635-44F9-9EC2-B4F99DA1A624}" destId="{12B5D641-2502-4163-8FC6-9E8B866C022F}" srcOrd="0" destOrd="0" presId="urn:microsoft.com/office/officeart/2005/8/layout/radial2"/>
    <dgm:cxn modelId="{7231042A-A818-40CF-B00C-D2C87223D60A}" type="presOf" srcId="{5ACBC6FE-FFF8-4728-92CD-005C0E66F5A3}" destId="{A59F1A11-387C-4579-B9EC-2961C8F34442}" srcOrd="0" destOrd="0" presId="urn:microsoft.com/office/officeart/2005/8/layout/radial2"/>
    <dgm:cxn modelId="{8CD9058E-F80A-4798-91C7-571878CA2F91}" type="presOf" srcId="{5FF7B29B-5AB9-46E4-824A-305C599DA934}" destId="{B08C7347-268C-493A-907A-DA1C7A56766D}" srcOrd="0" destOrd="0" presId="urn:microsoft.com/office/officeart/2005/8/layout/radial2"/>
    <dgm:cxn modelId="{B9AE5D4E-381E-4EC8-B6E3-CB2830B6B33C}" type="presOf" srcId="{EF06ABD7-43F1-469C-A7D2-63AAFB3C3D97}" destId="{E2E53F9A-D99A-49E0-86D9-C3B6E9141FFB}" srcOrd="0" destOrd="0" presId="urn:microsoft.com/office/officeart/2005/8/layout/radial2"/>
    <dgm:cxn modelId="{5A8935CE-649B-4211-A52E-0D7C93647DFD}" type="presOf" srcId="{F23DD995-3FE0-4B29-A7E4-75F6C74906CE}" destId="{498F4E2C-717B-44A2-946E-0C653ADB65E7}" srcOrd="0" destOrd="0" presId="urn:microsoft.com/office/officeart/2005/8/layout/radial2"/>
    <dgm:cxn modelId="{CE80A0B9-806F-4A2E-AAA6-A30C38AD6B31}" srcId="{6E775FFF-715C-44F0-B512-0C734A0F23F3}" destId="{EF06ABD7-43F1-469C-A7D2-63AAFB3C3D97}" srcOrd="2" destOrd="0" parTransId="{F23DD995-3FE0-4B29-A7E4-75F6C74906CE}" sibTransId="{8D7E96A7-7FE8-42F7-9CD1-4E5B8246FAEB}"/>
    <dgm:cxn modelId="{B1893C6D-5BF3-43F8-B40A-04E8BC38850B}" type="presOf" srcId="{28C4E124-6187-47B1-A17A-E2853A34BA0E}" destId="{1FA928E2-5E31-4A32-BE2A-A768AF952001}" srcOrd="0" destOrd="0" presId="urn:microsoft.com/office/officeart/2005/8/layout/radial2"/>
    <dgm:cxn modelId="{6B1030ED-6BEE-40BE-B067-DC534AEEC91A}" srcId="{6E775FFF-715C-44F0-B512-0C734A0F23F3}" destId="{5ACBC6FE-FFF8-4728-92CD-005C0E66F5A3}" srcOrd="1" destOrd="0" parTransId="{7D876C68-A635-44F9-9EC2-B4F99DA1A624}" sibTransId="{B47EA4C8-30B0-4F4E-9EAF-95A1DB66B0F7}"/>
    <dgm:cxn modelId="{0223DADD-05D7-451B-BB79-0E827BE599CA}" srcId="{6E775FFF-715C-44F0-B512-0C734A0F23F3}" destId="{5FF7B29B-5AB9-46E4-824A-305C599DA934}" srcOrd="0" destOrd="0" parTransId="{28C4E124-6187-47B1-A17A-E2853A34BA0E}" sibTransId="{7E4B8CD2-5FAF-48B3-97AE-6D2243739DAB}"/>
    <dgm:cxn modelId="{916D8985-850B-4058-96B8-51FDE9647717}" type="presOf" srcId="{6E775FFF-715C-44F0-B512-0C734A0F23F3}" destId="{6953AF3F-30DA-4FF7-AD50-0A26B64870E0}" srcOrd="0" destOrd="0" presId="urn:microsoft.com/office/officeart/2005/8/layout/radial2"/>
    <dgm:cxn modelId="{5D6156DB-0196-4460-BDF4-4455D53D644B}" type="presParOf" srcId="{6953AF3F-30DA-4FF7-AD50-0A26B64870E0}" destId="{7434B1CB-6F26-49B8-83B6-39985C136A46}" srcOrd="0" destOrd="0" presId="urn:microsoft.com/office/officeart/2005/8/layout/radial2"/>
    <dgm:cxn modelId="{FB9B2DC0-79C4-4220-9165-1DB551EDCB6C}" type="presParOf" srcId="{7434B1CB-6F26-49B8-83B6-39985C136A46}" destId="{B2EF55B8-9938-4D75-BE8B-7224C48767BA}" srcOrd="0" destOrd="0" presId="urn:microsoft.com/office/officeart/2005/8/layout/radial2"/>
    <dgm:cxn modelId="{0375F28A-F844-4938-B3C2-9EDF84E34E39}" type="presParOf" srcId="{B2EF55B8-9938-4D75-BE8B-7224C48767BA}" destId="{F1169DEF-94D1-4B09-B431-1F8EAB05E060}" srcOrd="0" destOrd="0" presId="urn:microsoft.com/office/officeart/2005/8/layout/radial2"/>
    <dgm:cxn modelId="{DBEA0D00-6C2F-4B66-9D1F-AB659BF3FA58}" type="presParOf" srcId="{B2EF55B8-9938-4D75-BE8B-7224C48767BA}" destId="{A47D420F-BB15-4A5D-941F-E582CE6C9E8D}" srcOrd="1" destOrd="0" presId="urn:microsoft.com/office/officeart/2005/8/layout/radial2"/>
    <dgm:cxn modelId="{45F17FEA-E6C7-45B5-984C-B481E520CD4F}" type="presParOf" srcId="{7434B1CB-6F26-49B8-83B6-39985C136A46}" destId="{1FA928E2-5E31-4A32-BE2A-A768AF952001}" srcOrd="1" destOrd="0" presId="urn:microsoft.com/office/officeart/2005/8/layout/radial2"/>
    <dgm:cxn modelId="{8519FA07-A332-4504-AFB6-7AC19EBB20F4}" type="presParOf" srcId="{7434B1CB-6F26-49B8-83B6-39985C136A46}" destId="{78A355BF-71AA-4DB5-BCE6-5830595CA1DF}" srcOrd="2" destOrd="0" presId="urn:microsoft.com/office/officeart/2005/8/layout/radial2"/>
    <dgm:cxn modelId="{5CF1FD2C-6CD4-40FE-8C00-3DE0407B8D4A}" type="presParOf" srcId="{78A355BF-71AA-4DB5-BCE6-5830595CA1DF}" destId="{B08C7347-268C-493A-907A-DA1C7A56766D}" srcOrd="0" destOrd="0" presId="urn:microsoft.com/office/officeart/2005/8/layout/radial2"/>
    <dgm:cxn modelId="{2326EFE8-6F32-4E7F-8C39-FA89FD7D8D72}" type="presParOf" srcId="{78A355BF-71AA-4DB5-BCE6-5830595CA1DF}" destId="{E68EDB63-EACB-4FCC-861C-7E391A83167B}" srcOrd="1" destOrd="0" presId="urn:microsoft.com/office/officeart/2005/8/layout/radial2"/>
    <dgm:cxn modelId="{30A8A16A-A220-4444-A341-A6063C5E032D}" type="presParOf" srcId="{7434B1CB-6F26-49B8-83B6-39985C136A46}" destId="{12B5D641-2502-4163-8FC6-9E8B866C022F}" srcOrd="3" destOrd="0" presId="urn:microsoft.com/office/officeart/2005/8/layout/radial2"/>
    <dgm:cxn modelId="{EAA2DEE7-DB93-4BC7-B7B4-3D138D883D65}" type="presParOf" srcId="{7434B1CB-6F26-49B8-83B6-39985C136A46}" destId="{47ED6D44-E77B-4B84-B3E2-E9D5E198D31E}" srcOrd="4" destOrd="0" presId="urn:microsoft.com/office/officeart/2005/8/layout/radial2"/>
    <dgm:cxn modelId="{F876C88E-E148-44FE-B14F-ED4BCC430889}" type="presParOf" srcId="{47ED6D44-E77B-4B84-B3E2-E9D5E198D31E}" destId="{A59F1A11-387C-4579-B9EC-2961C8F34442}" srcOrd="0" destOrd="0" presId="urn:microsoft.com/office/officeart/2005/8/layout/radial2"/>
    <dgm:cxn modelId="{B2FC2B5B-652E-4FA5-9E12-DB3CE03AA119}" type="presParOf" srcId="{47ED6D44-E77B-4B84-B3E2-E9D5E198D31E}" destId="{A7008FB5-BC6B-4ED8-B41B-31B063851B4C}" srcOrd="1" destOrd="0" presId="urn:microsoft.com/office/officeart/2005/8/layout/radial2"/>
    <dgm:cxn modelId="{B9B5A3AB-BA7F-41F1-98AD-4D98F28F6BE8}" type="presParOf" srcId="{7434B1CB-6F26-49B8-83B6-39985C136A46}" destId="{498F4E2C-717B-44A2-946E-0C653ADB65E7}" srcOrd="5" destOrd="0" presId="urn:microsoft.com/office/officeart/2005/8/layout/radial2"/>
    <dgm:cxn modelId="{8825EA2F-3A91-4C4A-B56A-9D6971AF8DB9}" type="presParOf" srcId="{7434B1CB-6F26-49B8-83B6-39985C136A46}" destId="{2EF03402-358C-4628-BDF6-D7CDD9CB8511}" srcOrd="6" destOrd="0" presId="urn:microsoft.com/office/officeart/2005/8/layout/radial2"/>
    <dgm:cxn modelId="{FB11C419-47F7-4A4E-AD25-8A515EEE3D64}" type="presParOf" srcId="{2EF03402-358C-4628-BDF6-D7CDD9CB8511}" destId="{E2E53F9A-D99A-49E0-86D9-C3B6E9141FFB}" srcOrd="0" destOrd="0" presId="urn:microsoft.com/office/officeart/2005/8/layout/radial2"/>
    <dgm:cxn modelId="{E844AB04-BCB7-4CF8-9555-833C25A413E0}" type="presParOf" srcId="{2EF03402-358C-4628-BDF6-D7CDD9CB8511}" destId="{92325B1F-C5C4-4BAC-B537-5F4D2932834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2E3A1C-4881-4AAA-A433-F9C3CCEA24B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</dgm:pt>
    <dgm:pt modelId="{3A62B94B-1A65-406A-B3A0-15361E060BF1}">
      <dgm:prSet phldrT="[Текст]" custT="1"/>
      <dgm:spPr/>
      <dgm:t>
        <a:bodyPr/>
        <a:lstStyle/>
        <a:p>
          <a:r>
            <a:rPr lang="ru-RU" sz="1400" smtClean="0">
              <a:solidFill>
                <a:schemeClr val="accent4">
                  <a:lumMod val="90000"/>
                  <a:lumOff val="10000"/>
                </a:schemeClr>
              </a:solidFill>
            </a:rPr>
            <a:t>Возможность самостоятельного формирования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120CDB6-BE1F-4B0B-9092-5BA0AA635F8A}" type="parTrans" cxnId="{15838911-242B-4ED9-8478-295238342A4B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2A5F4E2-E686-4A37-8AB2-5EA64164026D}" type="sibTrans" cxnId="{15838911-242B-4ED9-8478-295238342A4B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B88F5C5-7EE9-4997-88D8-70E8EE781571}">
      <dgm:prSet phldrT="[Текст]" custT="1"/>
      <dgm:spPr/>
      <dgm:t>
        <a:bodyPr/>
        <a:lstStyle/>
        <a:p>
          <a:r>
            <a:rPr lang="ru-RU" sz="1400" smtClean="0">
              <a:solidFill>
                <a:schemeClr val="accent4">
                  <a:lumMod val="90000"/>
                  <a:lumOff val="10000"/>
                </a:schemeClr>
              </a:solidFill>
            </a:rPr>
            <a:t>Безопасное использование для не продвинутых пользователей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3EF802B7-DF04-4A03-A2C9-17377EC14C55}" type="parTrans" cxnId="{3DFDD14F-2C0F-4CEB-B457-937DDF1FDC28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0889729-DCDF-4397-9138-F3F8B297B477}" type="sibTrans" cxnId="{3DFDD14F-2C0F-4CEB-B457-937DDF1FDC28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B4690EE-2A15-4D5B-AF55-9B2EAB77E469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Онлайн-контроль</a:t>
          </a:r>
          <a:r>
            <a:rPr lang="ru-RU" sz="14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расчетных операций и остатков денежных средств на расчетном счете и в кассе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363F7E80-C8BD-44E7-942A-BB4C0C697CFF}" type="parTrans" cxnId="{5ADA06EC-0BE8-4E44-A61E-4F0B714711F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254F29A-ADF8-4442-A337-AEFE39FCD84A}" type="sibTrans" cxnId="{5ADA06EC-0BE8-4E44-A61E-4F0B714711F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E08E850-556D-46FB-ACA6-B021BB652CAB}">
      <dgm:prSet custT="1"/>
      <dgm:spPr/>
      <dgm:t>
        <a:bodyPr/>
        <a:lstStyle/>
        <a:p>
          <a:r>
            <a:rPr lang="ru-RU" sz="1400" smtClean="0">
              <a:solidFill>
                <a:schemeClr val="accent4">
                  <a:lumMod val="90000"/>
                  <a:lumOff val="10000"/>
                </a:schemeClr>
              </a:solidFill>
            </a:rPr>
            <a:t>Онлайн-контроль имеющейся дебиторской и кредиторской задолженности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3CD174F-1EA9-4B5D-947B-9DCCAFC804D0}" type="parTrans" cxnId="{2BF3CA50-7018-4713-9F11-4C44E833D28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1F23F14-0B18-4233-85C7-7D12AA50FAB5}" type="sibTrans" cxnId="{2BF3CA50-7018-4713-9F11-4C44E833D28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910283E-DFAB-4A4F-9BF3-D5B809727FD5}" type="pres">
      <dgm:prSet presAssocID="{252E3A1C-4881-4AAA-A433-F9C3CCEA24B9}" presName="Name0" presStyleCnt="0">
        <dgm:presLayoutVars>
          <dgm:dir/>
          <dgm:animLvl val="lvl"/>
          <dgm:resizeHandles val="exact"/>
        </dgm:presLayoutVars>
      </dgm:prSet>
      <dgm:spPr/>
    </dgm:pt>
    <dgm:pt modelId="{78390552-362F-4ECE-A804-DD08D653494B}" type="pres">
      <dgm:prSet presAssocID="{3A62B94B-1A65-406A-B3A0-15361E060BF1}" presName="linNode" presStyleCnt="0"/>
      <dgm:spPr/>
    </dgm:pt>
    <dgm:pt modelId="{15AA18B6-6109-444B-A628-78078DEF269D}" type="pres">
      <dgm:prSet presAssocID="{3A62B94B-1A65-406A-B3A0-15361E060BF1}" presName="parentText" presStyleLbl="node1" presStyleIdx="0" presStyleCnt="4" custScaleX="150065" custLinFactNeighborX="7375" custLinFactNeighborY="2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6423-663F-4D7C-96A9-FDD23B166DAB}" type="pres">
      <dgm:prSet presAssocID="{92A5F4E2-E686-4A37-8AB2-5EA64164026D}" presName="sp" presStyleCnt="0"/>
      <dgm:spPr/>
    </dgm:pt>
    <dgm:pt modelId="{83FDA8B4-4DB8-4C04-B8AC-B52D7FCBBE69}" type="pres">
      <dgm:prSet presAssocID="{7B88F5C5-7EE9-4997-88D8-70E8EE781571}" presName="linNode" presStyleCnt="0"/>
      <dgm:spPr/>
    </dgm:pt>
    <dgm:pt modelId="{29D54FB2-5453-4F92-A4D9-AAAB5126564A}" type="pres">
      <dgm:prSet presAssocID="{7B88F5C5-7EE9-4997-88D8-70E8EE781571}" presName="parentText" presStyleLbl="node1" presStyleIdx="1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43DA-EE99-47E2-B94B-7F5D3444189C}" type="pres">
      <dgm:prSet presAssocID="{C0889729-DCDF-4397-9138-F3F8B297B477}" presName="sp" presStyleCnt="0"/>
      <dgm:spPr/>
    </dgm:pt>
    <dgm:pt modelId="{1E27A91C-7C37-48E7-B738-4EE38D79855F}" type="pres">
      <dgm:prSet presAssocID="{BB4690EE-2A15-4D5B-AF55-9B2EAB77E469}" presName="linNode" presStyleCnt="0"/>
      <dgm:spPr/>
    </dgm:pt>
    <dgm:pt modelId="{AA790710-B1C4-434A-9DB7-75BB57665ACF}" type="pres">
      <dgm:prSet presAssocID="{BB4690EE-2A15-4D5B-AF55-9B2EAB77E469}" presName="parentText" presStyleLbl="node1" presStyleIdx="2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CEDAB-63E2-4335-8225-4C9673A322BD}" type="pres">
      <dgm:prSet presAssocID="{5254F29A-ADF8-4442-A337-AEFE39FCD84A}" presName="sp" presStyleCnt="0"/>
      <dgm:spPr/>
    </dgm:pt>
    <dgm:pt modelId="{C2FB4B4E-8038-497D-8563-C04B4E6B5575}" type="pres">
      <dgm:prSet presAssocID="{8E08E850-556D-46FB-ACA6-B021BB652CAB}" presName="linNode" presStyleCnt="0"/>
      <dgm:spPr/>
    </dgm:pt>
    <dgm:pt modelId="{AE5574C9-9D99-412B-BE14-E2EB9EF7EF28}" type="pres">
      <dgm:prSet presAssocID="{8E08E850-556D-46FB-ACA6-B021BB652CAB}" presName="parentText" presStyleLbl="node1" presStyleIdx="3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3CA50-7018-4713-9F11-4C44E833D287}" srcId="{252E3A1C-4881-4AAA-A433-F9C3CCEA24B9}" destId="{8E08E850-556D-46FB-ACA6-B021BB652CAB}" srcOrd="3" destOrd="0" parTransId="{63CD174F-1EA9-4B5D-947B-9DCCAFC804D0}" sibTransId="{C1F23F14-0B18-4233-85C7-7D12AA50FAB5}"/>
    <dgm:cxn modelId="{4C4612F5-11BE-42F7-AAFF-EC0CF899529C}" type="presOf" srcId="{7B88F5C5-7EE9-4997-88D8-70E8EE781571}" destId="{29D54FB2-5453-4F92-A4D9-AAAB5126564A}" srcOrd="0" destOrd="0" presId="urn:microsoft.com/office/officeart/2005/8/layout/vList5"/>
    <dgm:cxn modelId="{A43241BE-1A4A-41FD-9E5D-4FDCEFEBBF33}" type="presOf" srcId="{252E3A1C-4881-4AAA-A433-F9C3CCEA24B9}" destId="{5910283E-DFAB-4A4F-9BF3-D5B809727FD5}" srcOrd="0" destOrd="0" presId="urn:microsoft.com/office/officeart/2005/8/layout/vList5"/>
    <dgm:cxn modelId="{0B10E84E-E0A9-4546-802C-08F6A539307F}" type="presOf" srcId="{8E08E850-556D-46FB-ACA6-B021BB652CAB}" destId="{AE5574C9-9D99-412B-BE14-E2EB9EF7EF28}" srcOrd="0" destOrd="0" presId="urn:microsoft.com/office/officeart/2005/8/layout/vList5"/>
    <dgm:cxn modelId="{05206511-DBCA-4F2C-9C97-7C9B27AE1945}" type="presOf" srcId="{3A62B94B-1A65-406A-B3A0-15361E060BF1}" destId="{15AA18B6-6109-444B-A628-78078DEF269D}" srcOrd="0" destOrd="0" presId="urn:microsoft.com/office/officeart/2005/8/layout/vList5"/>
    <dgm:cxn modelId="{15838911-242B-4ED9-8478-295238342A4B}" srcId="{252E3A1C-4881-4AAA-A433-F9C3CCEA24B9}" destId="{3A62B94B-1A65-406A-B3A0-15361E060BF1}" srcOrd="0" destOrd="0" parTransId="{C120CDB6-BE1F-4B0B-9092-5BA0AA635F8A}" sibTransId="{92A5F4E2-E686-4A37-8AB2-5EA64164026D}"/>
    <dgm:cxn modelId="{3DFDD14F-2C0F-4CEB-B457-937DDF1FDC28}" srcId="{252E3A1C-4881-4AAA-A433-F9C3CCEA24B9}" destId="{7B88F5C5-7EE9-4997-88D8-70E8EE781571}" srcOrd="1" destOrd="0" parTransId="{3EF802B7-DF04-4A03-A2C9-17377EC14C55}" sibTransId="{C0889729-DCDF-4397-9138-F3F8B297B477}"/>
    <dgm:cxn modelId="{5ADA06EC-0BE8-4E44-A61E-4F0B714711F7}" srcId="{252E3A1C-4881-4AAA-A433-F9C3CCEA24B9}" destId="{BB4690EE-2A15-4D5B-AF55-9B2EAB77E469}" srcOrd="2" destOrd="0" parTransId="{363F7E80-C8BD-44E7-942A-BB4C0C697CFF}" sibTransId="{5254F29A-ADF8-4442-A337-AEFE39FCD84A}"/>
    <dgm:cxn modelId="{546E1C9A-D9FB-4440-8542-7B9D66DCB07C}" type="presOf" srcId="{BB4690EE-2A15-4D5B-AF55-9B2EAB77E469}" destId="{AA790710-B1C4-434A-9DB7-75BB57665ACF}" srcOrd="0" destOrd="0" presId="urn:microsoft.com/office/officeart/2005/8/layout/vList5"/>
    <dgm:cxn modelId="{0E4E9E2B-B0A1-496C-8781-91EA66B6C00B}" type="presParOf" srcId="{5910283E-DFAB-4A4F-9BF3-D5B809727FD5}" destId="{78390552-362F-4ECE-A804-DD08D653494B}" srcOrd="0" destOrd="0" presId="urn:microsoft.com/office/officeart/2005/8/layout/vList5"/>
    <dgm:cxn modelId="{E0D2EAEA-F3B5-4837-B152-A456C77E22A7}" type="presParOf" srcId="{78390552-362F-4ECE-A804-DD08D653494B}" destId="{15AA18B6-6109-444B-A628-78078DEF269D}" srcOrd="0" destOrd="0" presId="urn:microsoft.com/office/officeart/2005/8/layout/vList5"/>
    <dgm:cxn modelId="{0F40A7E6-FDF0-4FE8-BC63-FCD3096F77A5}" type="presParOf" srcId="{5910283E-DFAB-4A4F-9BF3-D5B809727FD5}" destId="{A8886423-663F-4D7C-96A9-FDD23B166DAB}" srcOrd="1" destOrd="0" presId="urn:microsoft.com/office/officeart/2005/8/layout/vList5"/>
    <dgm:cxn modelId="{BF5A956B-0EF7-4594-84CA-C327C4EDA705}" type="presParOf" srcId="{5910283E-DFAB-4A4F-9BF3-D5B809727FD5}" destId="{83FDA8B4-4DB8-4C04-B8AC-B52D7FCBBE69}" srcOrd="2" destOrd="0" presId="urn:microsoft.com/office/officeart/2005/8/layout/vList5"/>
    <dgm:cxn modelId="{16AB2625-F735-419A-B8E3-4F89B94FB59E}" type="presParOf" srcId="{83FDA8B4-4DB8-4C04-B8AC-B52D7FCBBE69}" destId="{29D54FB2-5453-4F92-A4D9-AAAB5126564A}" srcOrd="0" destOrd="0" presId="urn:microsoft.com/office/officeart/2005/8/layout/vList5"/>
    <dgm:cxn modelId="{C9DC059C-B5D1-49DE-AFE0-0B2B985B7065}" type="presParOf" srcId="{5910283E-DFAB-4A4F-9BF3-D5B809727FD5}" destId="{601243DA-EE99-47E2-B94B-7F5D3444189C}" srcOrd="3" destOrd="0" presId="urn:microsoft.com/office/officeart/2005/8/layout/vList5"/>
    <dgm:cxn modelId="{8CAAF94F-96DA-468B-A357-A9D94F98BAAD}" type="presParOf" srcId="{5910283E-DFAB-4A4F-9BF3-D5B809727FD5}" destId="{1E27A91C-7C37-48E7-B738-4EE38D79855F}" srcOrd="4" destOrd="0" presId="urn:microsoft.com/office/officeart/2005/8/layout/vList5"/>
    <dgm:cxn modelId="{01B486CE-612E-4B65-B860-346952A7D133}" type="presParOf" srcId="{1E27A91C-7C37-48E7-B738-4EE38D79855F}" destId="{AA790710-B1C4-434A-9DB7-75BB57665ACF}" srcOrd="0" destOrd="0" presId="urn:microsoft.com/office/officeart/2005/8/layout/vList5"/>
    <dgm:cxn modelId="{0BE0165E-4C0B-4DB4-8D45-15876B36F9F4}" type="presParOf" srcId="{5910283E-DFAB-4A4F-9BF3-D5B809727FD5}" destId="{654CEDAB-63E2-4335-8225-4C9673A322BD}" srcOrd="5" destOrd="0" presId="urn:microsoft.com/office/officeart/2005/8/layout/vList5"/>
    <dgm:cxn modelId="{337E2ABF-D6BF-4C91-AE07-A99FD30A340B}" type="presParOf" srcId="{5910283E-DFAB-4A4F-9BF3-D5B809727FD5}" destId="{C2FB4B4E-8038-497D-8563-C04B4E6B5575}" srcOrd="6" destOrd="0" presId="urn:microsoft.com/office/officeart/2005/8/layout/vList5"/>
    <dgm:cxn modelId="{AA635094-FD51-4083-BBCB-1454F712FAEA}" type="presParOf" srcId="{C2FB4B4E-8038-497D-8563-C04B4E6B5575}" destId="{AE5574C9-9D99-412B-BE14-E2EB9EF7EF2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Отчеты для руководителя  </a:t>
          </a:r>
        </a:p>
        <a:p>
          <a:pPr>
            <a:spcAft>
              <a:spcPts val="0"/>
            </a:spcAft>
          </a:pPr>
          <a:r>
            <a:rPr lang="ru-RU" sz="1400" b="1" dirty="0" smtClean="0"/>
            <a:t>по общим показателям</a:t>
          </a:r>
          <a:endParaRPr lang="ru-RU" sz="1400" b="1" dirty="0"/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/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/>
        </a:p>
      </dgm:t>
    </dgm:pt>
    <dgm:pt modelId="{612FD3B6-8FAF-4118-BF4D-D422A1BB617D}">
      <dgm:prSet phldrT="[Текст]" custT="1"/>
      <dgm:spPr/>
      <dgm:t>
        <a:bodyPr/>
        <a:lstStyle/>
        <a:p>
          <a:r>
            <a:rPr lang="ru-RU" sz="1200" b="1" dirty="0" smtClean="0"/>
            <a:t>Отчет «Доходы и расходы (прибыль и убыток)»</a:t>
          </a:r>
          <a:endParaRPr lang="ru-RU" sz="1200" b="1" dirty="0"/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/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/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/>
            <a:t>формирует сводный отчет по полученным доходам и понесенным затратам за период</a:t>
          </a:r>
          <a:endParaRPr lang="ru-RU" sz="1200" i="1" u="none" dirty="0"/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/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/>
        </a:p>
      </dgm:t>
    </dgm:pt>
    <dgm:pt modelId="{FEF05BA5-4A55-4FB4-9260-18E6ABEDF6E8}">
      <dgm:prSet phldrT="[Текст]" custT="1"/>
      <dgm:spPr/>
      <dgm:t>
        <a:bodyPr/>
        <a:lstStyle/>
        <a:p>
          <a:r>
            <a:rPr lang="ru-RU" sz="1200" b="1" dirty="0" smtClean="0"/>
            <a:t>Отчет «Оборотные средства»</a:t>
          </a:r>
          <a:endParaRPr lang="ru-RU" sz="1200" b="1" dirty="0"/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/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/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/>
            <a:t>формирует сводный отчет по движению оборотных средств предприятия за период</a:t>
          </a:r>
          <a:endParaRPr lang="ru-RU" sz="1200" i="1" u="none" dirty="0"/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/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/>
        </a:p>
      </dgm:t>
    </dgm:pt>
    <dgm:pt modelId="{57548E47-ABA0-44FC-8D34-6E1B1E091E0D}">
      <dgm:prSet custT="1"/>
      <dgm:spPr/>
      <dgm:t>
        <a:bodyPr/>
        <a:lstStyle/>
        <a:p>
          <a:r>
            <a:rPr lang="ru-RU" sz="1200" b="1" dirty="0" smtClean="0"/>
            <a:t>Отчет «Отчет о реализации товаров (услуг)»</a:t>
          </a:r>
          <a:endParaRPr lang="ru-RU" sz="1200" b="1" dirty="0"/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/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/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/>
            <a:t>формирует сводный отчет о реализации товаров (услуг) за период</a:t>
          </a:r>
          <a:endParaRPr lang="ru-RU" sz="1200" i="1" u="none" dirty="0"/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/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/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61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3"/>
      <dgm:spPr/>
    </dgm:pt>
    <dgm:pt modelId="{4788875F-A6C5-46FB-931F-17E351C7DB74}" type="pres">
      <dgm:prSet presAssocID="{612FD3B6-8FAF-4118-BF4D-D422A1BB617D}" presName="text2" presStyleLbl="fgAcc2" presStyleIdx="0" presStyleCnt="3" custScaleX="113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3"/>
      <dgm:spPr/>
    </dgm:pt>
    <dgm:pt modelId="{598A5C11-4453-4AA8-BBC0-7CA0618C1229}" type="pres">
      <dgm:prSet presAssocID="{3F4E2F76-CBB4-4FC7-B8FA-3E21C26F0BC0}" presName="text3" presStyleLbl="fgAcc3" presStyleIdx="0" presStyleCnt="3" custScaleX="1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3"/>
      <dgm:spPr/>
    </dgm:pt>
    <dgm:pt modelId="{85E608F6-FF32-4928-B196-D051063706B6}" type="pres">
      <dgm:prSet presAssocID="{FEF05BA5-4A55-4FB4-9260-18E6ABEDF6E8}" presName="text2" presStyleLbl="fgAcc2" presStyleIdx="1" presStyleCnt="3" custScaleX="111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3"/>
      <dgm:spPr/>
    </dgm:pt>
    <dgm:pt modelId="{FEA8D8C3-0C85-4CAC-A781-415355CF24DE}" type="pres">
      <dgm:prSet presAssocID="{A61C8A30-B7BA-4100-BB92-8D56EDE640A8}" presName="text3" presStyleLbl="fgAcc3" presStyleIdx="1" presStyleCnt="3" custScaleX="1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3"/>
      <dgm:spPr/>
    </dgm:pt>
    <dgm:pt modelId="{8C21E104-86F5-47FE-8842-A3A2906CADA1}" type="pres">
      <dgm:prSet presAssocID="{57548E47-ABA0-44FC-8D34-6E1B1E091E0D}" presName="text2" presStyleLbl="fgAcc2" presStyleIdx="2" presStyleCnt="3" custScaleX="113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3"/>
      <dgm:spPr/>
    </dgm:pt>
    <dgm:pt modelId="{A84EA003-81A1-4FA3-9B87-61C59ACA0295}" type="pres">
      <dgm:prSet presAssocID="{960CB919-3595-4461-A800-A0375C77BBDC}" presName="text3" presStyleLbl="fgAcc3" presStyleIdx="2" presStyleCnt="3" custScaleX="1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</dgm:ptLst>
  <dgm:cxnLst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2BE02594-E23F-49CA-95AE-AAEC2CD176B2}" type="presOf" srcId="{FD1BDAFB-AB24-472A-B0D3-3D8630CCC589}" destId="{A588DD4C-F40A-41DF-BBF0-A8030E45E24E}" srcOrd="0" destOrd="0" presId="urn:microsoft.com/office/officeart/2005/8/layout/hierarchy1"/>
    <dgm:cxn modelId="{01D2E19B-BC79-4395-8148-AC40493D2246}" type="presOf" srcId="{B45DA289-F4D4-4C3B-BDF4-02A1FAA74BAF}" destId="{9DC879CD-227D-46CF-AEEB-1DDAE95814F0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6197C205-43D9-4039-80B5-B75ED56FD819}" type="presOf" srcId="{6284F8C2-2D8D-42D6-8187-C9A22F694D4B}" destId="{2F39D6A5-38C9-4F76-867C-C33E3D4541ED}" srcOrd="0" destOrd="0" presId="urn:microsoft.com/office/officeart/2005/8/layout/hierarchy1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4B718BD8-4322-4DD7-878E-A9019E76E7DD}" type="presOf" srcId="{A7F088C3-99C1-432D-A67A-D179EC5A0D5F}" destId="{788DA7F2-6F0D-4790-8D0C-CE313B0D8322}" srcOrd="0" destOrd="0" presId="urn:microsoft.com/office/officeart/2005/8/layout/hierarchy1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F22C8299-9DB8-4CF0-A4B3-D876EAE97A5C}" type="presOf" srcId="{3F4E2F76-CBB4-4FC7-B8FA-3E21C26F0BC0}" destId="{598A5C11-4453-4AA8-BBC0-7CA0618C1229}" srcOrd="0" destOrd="0" presId="urn:microsoft.com/office/officeart/2005/8/layout/hierarchy1"/>
    <dgm:cxn modelId="{6139B8F0-6CDF-4C47-9E99-411D0AB6697C}" type="presOf" srcId="{FEF05BA5-4A55-4FB4-9260-18E6ABEDF6E8}" destId="{85E608F6-FF32-4928-B196-D051063706B6}" srcOrd="0" destOrd="0" presId="urn:microsoft.com/office/officeart/2005/8/layout/hierarchy1"/>
    <dgm:cxn modelId="{712F8BD5-A1BA-4C13-A6B7-557E4C86C90F}" type="presOf" srcId="{4F40C280-CBB8-4C78-8023-7122E8F49D30}" destId="{F1BF202D-3BBA-4FF5-BB4E-6012B6626432}" srcOrd="0" destOrd="0" presId="urn:microsoft.com/office/officeart/2005/8/layout/hierarchy1"/>
    <dgm:cxn modelId="{F86B3F9E-0C0D-47E2-A86B-288061096E1F}" type="presOf" srcId="{960CB919-3595-4461-A800-A0375C77BBDC}" destId="{A84EA003-81A1-4FA3-9B87-61C59ACA0295}" srcOrd="0" destOrd="0" presId="urn:microsoft.com/office/officeart/2005/8/layout/hierarchy1"/>
    <dgm:cxn modelId="{4E09ACA5-4180-49ED-AABE-8B480CC33209}" type="presOf" srcId="{76D83E8C-F74B-434B-A75C-5EFAFBA1B6D4}" destId="{8C556B01-A577-4240-90DB-FE64FA6FBBA8}" srcOrd="0" destOrd="0" presId="urn:microsoft.com/office/officeart/2005/8/layout/hierarchy1"/>
    <dgm:cxn modelId="{9F70A174-3525-4736-A042-F5126D9F4FF1}" type="presOf" srcId="{57548E47-ABA0-44FC-8D34-6E1B1E091E0D}" destId="{8C21E104-86F5-47FE-8842-A3A2906CADA1}" srcOrd="0" destOrd="0" presId="urn:microsoft.com/office/officeart/2005/8/layout/hierarchy1"/>
    <dgm:cxn modelId="{B7DB910E-ABEC-4C23-9833-3F8C81DBAEEB}" type="presOf" srcId="{A61C8A30-B7BA-4100-BB92-8D56EDE640A8}" destId="{FEA8D8C3-0C85-4CAC-A781-415355CF24DE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13385494-6DFE-4FE8-BC41-6898CB9975D7}" type="presOf" srcId="{612FD3B6-8FAF-4118-BF4D-D422A1BB617D}" destId="{4788875F-A6C5-46FB-931F-17E351C7DB74}" srcOrd="0" destOrd="0" presId="urn:microsoft.com/office/officeart/2005/8/layout/hierarchy1"/>
    <dgm:cxn modelId="{52F7978E-8C57-4A29-9A6B-04B0B788993C}" type="presOf" srcId="{3D2FBF1C-CEC8-40A7-9CE3-FFBA8F8AEF94}" destId="{80CCC420-AFF9-442A-8C39-3BED0C6D6A5A}" srcOrd="0" destOrd="0" presId="urn:microsoft.com/office/officeart/2005/8/layout/hierarchy1"/>
    <dgm:cxn modelId="{E1F272C8-307B-4518-A331-E74C629D14A8}" type="presOf" srcId="{FA0C8A56-070B-4C39-8AF1-1CC65A847E12}" destId="{9C8DFB37-1600-468D-BE40-7187667B4FF2}" srcOrd="0" destOrd="0" presId="urn:microsoft.com/office/officeart/2005/8/layout/hierarchy1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7EAEB23B-80FB-498E-9FC4-5C0728E56496}" type="presParOf" srcId="{A588DD4C-F40A-41DF-BBF0-A8030E45E24E}" destId="{D813333B-D9A0-48B5-9AED-FD6A9DE40947}" srcOrd="0" destOrd="0" presId="urn:microsoft.com/office/officeart/2005/8/layout/hierarchy1"/>
    <dgm:cxn modelId="{19BA9A4E-B42C-47F6-8A8B-892C0213DAED}" type="presParOf" srcId="{D813333B-D9A0-48B5-9AED-FD6A9DE40947}" destId="{5FCE97AE-D848-43DF-9A13-3A10DF45CD41}" srcOrd="0" destOrd="0" presId="urn:microsoft.com/office/officeart/2005/8/layout/hierarchy1"/>
    <dgm:cxn modelId="{F4D9A86B-A81F-454A-ABD8-EAA90A23895F}" type="presParOf" srcId="{5FCE97AE-D848-43DF-9A13-3A10DF45CD41}" destId="{74C07442-145B-4125-9AD6-AD6BD8AC01F5}" srcOrd="0" destOrd="0" presId="urn:microsoft.com/office/officeart/2005/8/layout/hierarchy1"/>
    <dgm:cxn modelId="{17C9B7C0-A4DF-445F-A94F-2720BFE68E5B}" type="presParOf" srcId="{5FCE97AE-D848-43DF-9A13-3A10DF45CD41}" destId="{80CCC420-AFF9-442A-8C39-3BED0C6D6A5A}" srcOrd="1" destOrd="0" presId="urn:microsoft.com/office/officeart/2005/8/layout/hierarchy1"/>
    <dgm:cxn modelId="{4BFE2675-DD52-4E37-A66E-461EEE4C1F87}" type="presParOf" srcId="{D813333B-D9A0-48B5-9AED-FD6A9DE40947}" destId="{CC65D252-D952-4DE1-8266-61EE79CAF452}" srcOrd="1" destOrd="0" presId="urn:microsoft.com/office/officeart/2005/8/layout/hierarchy1"/>
    <dgm:cxn modelId="{190563CB-1FFC-4A78-BBD8-6BC38B2CC6D6}" type="presParOf" srcId="{CC65D252-D952-4DE1-8266-61EE79CAF452}" destId="{2F39D6A5-38C9-4F76-867C-C33E3D4541ED}" srcOrd="0" destOrd="0" presId="urn:microsoft.com/office/officeart/2005/8/layout/hierarchy1"/>
    <dgm:cxn modelId="{00A1F23B-A679-495F-992D-40F89B91146E}" type="presParOf" srcId="{CC65D252-D952-4DE1-8266-61EE79CAF452}" destId="{4357E828-A185-4E25-AC13-FDCD5F8912B4}" srcOrd="1" destOrd="0" presId="urn:microsoft.com/office/officeart/2005/8/layout/hierarchy1"/>
    <dgm:cxn modelId="{DD4B828E-130E-4600-ABE6-7D6D52BA6C02}" type="presParOf" srcId="{4357E828-A185-4E25-AC13-FDCD5F8912B4}" destId="{6793FE7C-84B9-4901-96B1-877723F5E3BB}" srcOrd="0" destOrd="0" presId="urn:microsoft.com/office/officeart/2005/8/layout/hierarchy1"/>
    <dgm:cxn modelId="{63A07768-AC72-498C-AC21-1D3DD1292516}" type="presParOf" srcId="{6793FE7C-84B9-4901-96B1-877723F5E3BB}" destId="{91715FC3-4996-4B4B-8F62-68A8FCF9592E}" srcOrd="0" destOrd="0" presId="urn:microsoft.com/office/officeart/2005/8/layout/hierarchy1"/>
    <dgm:cxn modelId="{B8225D76-868F-443E-9933-2414035F798F}" type="presParOf" srcId="{6793FE7C-84B9-4901-96B1-877723F5E3BB}" destId="{4788875F-A6C5-46FB-931F-17E351C7DB74}" srcOrd="1" destOrd="0" presId="urn:microsoft.com/office/officeart/2005/8/layout/hierarchy1"/>
    <dgm:cxn modelId="{4D6ACECC-D93B-4EB0-A18E-89AFAFF445A6}" type="presParOf" srcId="{4357E828-A185-4E25-AC13-FDCD5F8912B4}" destId="{BCDB513C-3AC5-4521-93F9-342D3B81EDBB}" srcOrd="1" destOrd="0" presId="urn:microsoft.com/office/officeart/2005/8/layout/hierarchy1"/>
    <dgm:cxn modelId="{D2E64D33-398F-4BB0-9BF6-54AA4CCA5CBC}" type="presParOf" srcId="{BCDB513C-3AC5-4521-93F9-342D3B81EDBB}" destId="{9C8DFB37-1600-468D-BE40-7187667B4FF2}" srcOrd="0" destOrd="0" presId="urn:microsoft.com/office/officeart/2005/8/layout/hierarchy1"/>
    <dgm:cxn modelId="{B266D5E1-BD50-4F1E-B71E-6C80F6FF3D9C}" type="presParOf" srcId="{BCDB513C-3AC5-4521-93F9-342D3B81EDBB}" destId="{573A4605-68A7-408E-8321-448C13061304}" srcOrd="1" destOrd="0" presId="urn:microsoft.com/office/officeart/2005/8/layout/hierarchy1"/>
    <dgm:cxn modelId="{5F3AD34C-6005-45BA-91B7-DFCCC35481D7}" type="presParOf" srcId="{573A4605-68A7-408E-8321-448C13061304}" destId="{C22C1726-9281-4BAD-9D3A-7F23D6C252DF}" srcOrd="0" destOrd="0" presId="urn:microsoft.com/office/officeart/2005/8/layout/hierarchy1"/>
    <dgm:cxn modelId="{C5478615-B2D8-425A-A94C-35D6E882EA49}" type="presParOf" srcId="{C22C1726-9281-4BAD-9D3A-7F23D6C252DF}" destId="{EF886F33-FF39-4453-8676-0AC7B7A05338}" srcOrd="0" destOrd="0" presId="urn:microsoft.com/office/officeart/2005/8/layout/hierarchy1"/>
    <dgm:cxn modelId="{674817D3-F3A7-48DF-976E-26F36081C377}" type="presParOf" srcId="{C22C1726-9281-4BAD-9D3A-7F23D6C252DF}" destId="{598A5C11-4453-4AA8-BBC0-7CA0618C1229}" srcOrd="1" destOrd="0" presId="urn:microsoft.com/office/officeart/2005/8/layout/hierarchy1"/>
    <dgm:cxn modelId="{5655C8D4-D8C7-43A1-8C1C-6CF16D9E4C85}" type="presParOf" srcId="{573A4605-68A7-408E-8321-448C13061304}" destId="{8D5C1CD3-2B10-4CA3-81FC-496EF5D3386D}" srcOrd="1" destOrd="0" presId="urn:microsoft.com/office/officeart/2005/8/layout/hierarchy1"/>
    <dgm:cxn modelId="{562A747C-D497-440C-8E85-7EED3E047E48}" type="presParOf" srcId="{CC65D252-D952-4DE1-8266-61EE79CAF452}" destId="{9DC879CD-227D-46CF-AEEB-1DDAE95814F0}" srcOrd="2" destOrd="0" presId="urn:microsoft.com/office/officeart/2005/8/layout/hierarchy1"/>
    <dgm:cxn modelId="{7D639E7F-6D02-42A5-90DF-8EDCF0004620}" type="presParOf" srcId="{CC65D252-D952-4DE1-8266-61EE79CAF452}" destId="{55167E5A-58A6-4500-85A4-0ADCB243F3DE}" srcOrd="3" destOrd="0" presId="urn:microsoft.com/office/officeart/2005/8/layout/hierarchy1"/>
    <dgm:cxn modelId="{59927666-BE81-4E25-B586-87004A10D9EB}" type="presParOf" srcId="{55167E5A-58A6-4500-85A4-0ADCB243F3DE}" destId="{86030D86-F29F-4BCB-AC99-8330549218E1}" srcOrd="0" destOrd="0" presId="urn:microsoft.com/office/officeart/2005/8/layout/hierarchy1"/>
    <dgm:cxn modelId="{17C1851E-994B-49EE-9AFC-9722DE72A9D0}" type="presParOf" srcId="{86030D86-F29F-4BCB-AC99-8330549218E1}" destId="{8712CD49-1664-4361-93E2-CC81E357882E}" srcOrd="0" destOrd="0" presId="urn:microsoft.com/office/officeart/2005/8/layout/hierarchy1"/>
    <dgm:cxn modelId="{22B40123-53A9-4A48-848E-BC753B03EB04}" type="presParOf" srcId="{86030D86-F29F-4BCB-AC99-8330549218E1}" destId="{85E608F6-FF32-4928-B196-D051063706B6}" srcOrd="1" destOrd="0" presId="urn:microsoft.com/office/officeart/2005/8/layout/hierarchy1"/>
    <dgm:cxn modelId="{B75A7D4C-F83A-46B5-8203-AC38155A9776}" type="presParOf" srcId="{55167E5A-58A6-4500-85A4-0ADCB243F3DE}" destId="{D0B8DB3A-8BDA-4D6C-8B81-9826245954E6}" srcOrd="1" destOrd="0" presId="urn:microsoft.com/office/officeart/2005/8/layout/hierarchy1"/>
    <dgm:cxn modelId="{FB9112B2-FA7B-447D-AEDB-51E21BC715E3}" type="presParOf" srcId="{D0B8DB3A-8BDA-4D6C-8B81-9826245954E6}" destId="{8C556B01-A577-4240-90DB-FE64FA6FBBA8}" srcOrd="0" destOrd="0" presId="urn:microsoft.com/office/officeart/2005/8/layout/hierarchy1"/>
    <dgm:cxn modelId="{ECA826EB-7895-47EC-A890-FA0BD2A0B909}" type="presParOf" srcId="{D0B8DB3A-8BDA-4D6C-8B81-9826245954E6}" destId="{7B6B2A9D-A9CB-4AF8-A173-D45A0A7CCCF1}" srcOrd="1" destOrd="0" presId="urn:microsoft.com/office/officeart/2005/8/layout/hierarchy1"/>
    <dgm:cxn modelId="{B9F2E64E-2EF4-4CD9-A2FE-3D1588D9517C}" type="presParOf" srcId="{7B6B2A9D-A9CB-4AF8-A173-D45A0A7CCCF1}" destId="{7FE08373-7013-42A3-8349-EBEF3E11A1F9}" srcOrd="0" destOrd="0" presId="urn:microsoft.com/office/officeart/2005/8/layout/hierarchy1"/>
    <dgm:cxn modelId="{80162384-37ED-46AA-8475-99A31408C18B}" type="presParOf" srcId="{7FE08373-7013-42A3-8349-EBEF3E11A1F9}" destId="{675093FA-743A-4475-98A3-864C74151DFC}" srcOrd="0" destOrd="0" presId="urn:microsoft.com/office/officeart/2005/8/layout/hierarchy1"/>
    <dgm:cxn modelId="{3B1CE860-E112-4B8D-B01D-B318C5C3EDE2}" type="presParOf" srcId="{7FE08373-7013-42A3-8349-EBEF3E11A1F9}" destId="{FEA8D8C3-0C85-4CAC-A781-415355CF24DE}" srcOrd="1" destOrd="0" presId="urn:microsoft.com/office/officeart/2005/8/layout/hierarchy1"/>
    <dgm:cxn modelId="{FFADCBAC-458E-428C-9209-B2DE300D7461}" type="presParOf" srcId="{7B6B2A9D-A9CB-4AF8-A173-D45A0A7CCCF1}" destId="{D567F3B4-6A71-4E47-A7A7-B83A8FDB7FEA}" srcOrd="1" destOrd="0" presId="urn:microsoft.com/office/officeart/2005/8/layout/hierarchy1"/>
    <dgm:cxn modelId="{CD9BF4F0-F71F-410F-AAEA-2A0143B13368}" type="presParOf" srcId="{CC65D252-D952-4DE1-8266-61EE79CAF452}" destId="{F1BF202D-3BBA-4FF5-BB4E-6012B6626432}" srcOrd="4" destOrd="0" presId="urn:microsoft.com/office/officeart/2005/8/layout/hierarchy1"/>
    <dgm:cxn modelId="{82AC4B6B-3916-4110-B03A-BFEA62BDD096}" type="presParOf" srcId="{CC65D252-D952-4DE1-8266-61EE79CAF452}" destId="{304613E7-6AEB-43AB-8817-8D94E4E44BA9}" srcOrd="5" destOrd="0" presId="urn:microsoft.com/office/officeart/2005/8/layout/hierarchy1"/>
    <dgm:cxn modelId="{4BC67E22-D3CB-4544-A5D2-F9ACA3542907}" type="presParOf" srcId="{304613E7-6AEB-43AB-8817-8D94E4E44BA9}" destId="{6D3B312E-6757-4D16-9D59-486147DCB84F}" srcOrd="0" destOrd="0" presId="urn:microsoft.com/office/officeart/2005/8/layout/hierarchy1"/>
    <dgm:cxn modelId="{8AA77B9A-08E8-444C-981D-736799BD0093}" type="presParOf" srcId="{6D3B312E-6757-4D16-9D59-486147DCB84F}" destId="{E251DEE6-BDFF-4CF5-AB25-0B3672C7EEFB}" srcOrd="0" destOrd="0" presId="urn:microsoft.com/office/officeart/2005/8/layout/hierarchy1"/>
    <dgm:cxn modelId="{3DBF0F6E-ADC4-44ED-A1E0-FD72EDA4AC23}" type="presParOf" srcId="{6D3B312E-6757-4D16-9D59-486147DCB84F}" destId="{8C21E104-86F5-47FE-8842-A3A2906CADA1}" srcOrd="1" destOrd="0" presId="urn:microsoft.com/office/officeart/2005/8/layout/hierarchy1"/>
    <dgm:cxn modelId="{6A243323-C5E1-43A5-82AB-3152580E63DC}" type="presParOf" srcId="{304613E7-6AEB-43AB-8817-8D94E4E44BA9}" destId="{B8A75129-A968-40CB-859F-A20E294EA99D}" srcOrd="1" destOrd="0" presId="urn:microsoft.com/office/officeart/2005/8/layout/hierarchy1"/>
    <dgm:cxn modelId="{DBF7A42F-CD5C-4D21-9506-57DF4D4EDC6B}" type="presParOf" srcId="{B8A75129-A968-40CB-859F-A20E294EA99D}" destId="{788DA7F2-6F0D-4790-8D0C-CE313B0D8322}" srcOrd="0" destOrd="0" presId="urn:microsoft.com/office/officeart/2005/8/layout/hierarchy1"/>
    <dgm:cxn modelId="{A015893E-CE3D-44D7-B349-206F2FEF4640}" type="presParOf" srcId="{B8A75129-A968-40CB-859F-A20E294EA99D}" destId="{FBE7F470-1240-4949-A74C-33731FD6681C}" srcOrd="1" destOrd="0" presId="urn:microsoft.com/office/officeart/2005/8/layout/hierarchy1"/>
    <dgm:cxn modelId="{6295CA21-CF32-4614-B97D-518765052CC3}" type="presParOf" srcId="{FBE7F470-1240-4949-A74C-33731FD6681C}" destId="{AA48AA57-3149-4A65-8121-34EF5BEB18CC}" srcOrd="0" destOrd="0" presId="urn:microsoft.com/office/officeart/2005/8/layout/hierarchy1"/>
    <dgm:cxn modelId="{CDE53CFE-46A9-43A9-8663-78BDAFC68E6D}" type="presParOf" srcId="{AA48AA57-3149-4A65-8121-34EF5BEB18CC}" destId="{BA68C76A-DFCE-4C83-AB90-7541BC4B17CC}" srcOrd="0" destOrd="0" presId="urn:microsoft.com/office/officeart/2005/8/layout/hierarchy1"/>
    <dgm:cxn modelId="{81AFBAF9-45E3-47CB-8054-C95CFCB42769}" type="presParOf" srcId="{AA48AA57-3149-4A65-8121-34EF5BEB18CC}" destId="{A84EA003-81A1-4FA3-9B87-61C59ACA0295}" srcOrd="1" destOrd="0" presId="urn:microsoft.com/office/officeart/2005/8/layout/hierarchy1"/>
    <dgm:cxn modelId="{000A3CCB-0A5F-40F8-AD37-009F537E14E6}" type="presParOf" srcId="{FBE7F470-1240-4949-A74C-33731FD6681C}" destId="{1DA194C8-DCCF-48BF-A1DA-2808623F5C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Отчеты для руководителя  по расчетам с покупателями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12FD3B6-8FAF-4118-BF4D-D422A1BB617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«Динамика задолженности покупателей»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формирует </a:t>
          </a:r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EF05BA5-4A55-4FB4-9260-18E6ABEDF6E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покупателей»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задолженность и сумму аванса по покупателям на начало и конец выбранного периода, а также движение за период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7548E47-ABA0-44FC-8D34-6E1B1E091E0D}">
      <dgm:prSet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покупателей по срокам долга»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предназначен для анализа информации по периодам возникновения долга покупателя с целью выявления должников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D6AB6D68-3224-4E18-8E0A-68F520CC8796}">
      <dgm:prSet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«Просроченная задолженность покупателей»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4029E135-FEE3-4AB3-9BC3-8B6CC04F60E4}" type="parTrans" cxnId="{B2DBCC3B-BD11-4413-AFBC-C052A8D0415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2E98067-CAD5-4615-9CBF-5928D1416F7A}" type="sibTrans" cxnId="{B2DBCC3B-BD11-4413-AFBC-C052A8D04152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6174B5E-627C-4568-BE23-7CA19F860F7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сумму просроченной задолженности по покупателям</a:t>
          </a:r>
          <a:endParaRPr lang="ru-RU" sz="1200" i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6F48971-8429-4A96-B7EA-2BDE9843F48E}" type="parTrans" cxnId="{45D90849-7F22-4DC1-A943-B51333892B19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263B1D0-D224-401C-BC65-E1F4E5011576}" type="sibTrans" cxnId="{45D90849-7F22-4DC1-A943-B51333892B19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9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4"/>
      <dgm:spPr/>
    </dgm:pt>
    <dgm:pt modelId="{4788875F-A6C5-46FB-931F-17E351C7DB74}" type="pres">
      <dgm:prSet presAssocID="{612FD3B6-8FAF-4118-BF4D-D422A1BB617D}" presName="text2" presStyleLbl="fgAcc2" presStyleIdx="0" presStyleCnt="4" custScaleX="103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4"/>
      <dgm:spPr/>
    </dgm:pt>
    <dgm:pt modelId="{598A5C11-4453-4AA8-BBC0-7CA0618C1229}" type="pres">
      <dgm:prSet presAssocID="{3F4E2F76-CBB4-4FC7-B8FA-3E21C26F0BC0}" presName="text3" presStyleLbl="fgAcc3" presStyleIdx="0" presStyleCnt="4" custScaleX="110086" custScaleY="173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4"/>
      <dgm:spPr/>
    </dgm:pt>
    <dgm:pt modelId="{85E608F6-FF32-4928-B196-D051063706B6}" type="pres">
      <dgm:prSet presAssocID="{FEF05BA5-4A55-4FB4-9260-18E6ABEDF6E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4"/>
      <dgm:spPr/>
    </dgm:pt>
    <dgm:pt modelId="{FEA8D8C3-0C85-4CAC-A781-415355CF24DE}" type="pres">
      <dgm:prSet presAssocID="{A61C8A30-B7BA-4100-BB92-8D56EDE640A8}" presName="text3" presStyleLbl="fgAcc3" presStyleIdx="1" presStyleCnt="4" custScaleX="110086" custScaleY="177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4"/>
      <dgm:spPr/>
    </dgm:pt>
    <dgm:pt modelId="{8C21E104-86F5-47FE-8842-A3A2906CADA1}" type="pres">
      <dgm:prSet presAssocID="{57548E47-ABA0-44FC-8D34-6E1B1E091E0D}" presName="text2" presStyleLbl="fgAcc2" presStyleIdx="2" presStyleCnt="4" custScaleX="113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4"/>
      <dgm:spPr/>
    </dgm:pt>
    <dgm:pt modelId="{A84EA003-81A1-4FA3-9B87-61C59ACA0295}" type="pres">
      <dgm:prSet presAssocID="{960CB919-3595-4461-A800-A0375C77BBDC}" presName="text3" presStyleLbl="fgAcc3" presStyleIdx="2" presStyleCnt="4" custScaleX="110086" custScaleY="175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  <dgm:pt modelId="{DC79FF2B-7254-4422-8868-E71D250DF441}" type="pres">
      <dgm:prSet presAssocID="{4029E135-FEE3-4AB3-9BC3-8B6CC04F60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DF85159-BE44-45C5-89B4-8D6DEACEBB73}" type="pres">
      <dgm:prSet presAssocID="{D6AB6D68-3224-4E18-8E0A-68F520CC8796}" presName="hierRoot2" presStyleCnt="0"/>
      <dgm:spPr/>
    </dgm:pt>
    <dgm:pt modelId="{798A9301-B58E-4E72-8075-3A441915C898}" type="pres">
      <dgm:prSet presAssocID="{D6AB6D68-3224-4E18-8E0A-68F520CC8796}" presName="composite2" presStyleCnt="0"/>
      <dgm:spPr/>
    </dgm:pt>
    <dgm:pt modelId="{0A42D693-D672-4AE7-AFB0-D05568D32348}" type="pres">
      <dgm:prSet presAssocID="{D6AB6D68-3224-4E18-8E0A-68F520CC8796}" presName="background2" presStyleLbl="node2" presStyleIdx="3" presStyleCnt="4"/>
      <dgm:spPr/>
    </dgm:pt>
    <dgm:pt modelId="{5312E962-3392-46E6-8678-32CF76626F0F}" type="pres">
      <dgm:prSet presAssocID="{D6AB6D68-3224-4E18-8E0A-68F520CC879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A1B72-E117-4142-93EB-C9CA35FD77D7}" type="pres">
      <dgm:prSet presAssocID="{D6AB6D68-3224-4E18-8E0A-68F520CC8796}" presName="hierChild3" presStyleCnt="0"/>
      <dgm:spPr/>
    </dgm:pt>
    <dgm:pt modelId="{E0A3A076-C3F4-4F07-BB5D-B147CE80BA1D}" type="pres">
      <dgm:prSet presAssocID="{56F48971-8429-4A96-B7EA-2BDE9843F48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0EB715C-9BF7-43DE-870D-979A47E03BAB}" type="pres">
      <dgm:prSet presAssocID="{86174B5E-627C-4568-BE23-7CA19F860F76}" presName="hierRoot3" presStyleCnt="0"/>
      <dgm:spPr/>
    </dgm:pt>
    <dgm:pt modelId="{CB5B8F5E-E528-47CB-B01B-CC7D5CB01F1E}" type="pres">
      <dgm:prSet presAssocID="{86174B5E-627C-4568-BE23-7CA19F860F76}" presName="composite3" presStyleCnt="0"/>
      <dgm:spPr/>
    </dgm:pt>
    <dgm:pt modelId="{855F72FC-4B4D-4FAD-B667-6DA427A9725E}" type="pres">
      <dgm:prSet presAssocID="{86174B5E-627C-4568-BE23-7CA19F860F76}" presName="background3" presStyleLbl="node3" presStyleIdx="3" presStyleCnt="4"/>
      <dgm:spPr/>
    </dgm:pt>
    <dgm:pt modelId="{B4043568-1C72-4993-9563-E7A573A96264}" type="pres">
      <dgm:prSet presAssocID="{86174B5E-627C-4568-BE23-7CA19F860F76}" presName="text3" presStyleLbl="fgAcc3" presStyleIdx="3" presStyleCnt="4" custScaleY="178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89619-FA2F-46D6-BE8C-98DFE5471394}" type="pres">
      <dgm:prSet presAssocID="{86174B5E-627C-4568-BE23-7CA19F860F76}" presName="hierChild4" presStyleCnt="0"/>
      <dgm:spPr/>
    </dgm:pt>
  </dgm:ptLst>
  <dgm:cxnLst>
    <dgm:cxn modelId="{810D9EAE-0BEA-4AC3-B473-E72A673DE921}" type="presOf" srcId="{6284F8C2-2D8D-42D6-8187-C9A22F694D4B}" destId="{2F39D6A5-38C9-4F76-867C-C33E3D4541ED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171119A3-B110-4F0F-AC90-2D8D0D113030}" type="presOf" srcId="{86174B5E-627C-4568-BE23-7CA19F860F76}" destId="{B4043568-1C72-4993-9563-E7A573A96264}" srcOrd="0" destOrd="0" presId="urn:microsoft.com/office/officeart/2005/8/layout/hierarchy1"/>
    <dgm:cxn modelId="{92E7CC49-3FA6-48A0-9D1F-AA810B491037}" type="presOf" srcId="{4F40C280-CBB8-4C78-8023-7122E8F49D30}" destId="{F1BF202D-3BBA-4FF5-BB4E-6012B6626432}" srcOrd="0" destOrd="0" presId="urn:microsoft.com/office/officeart/2005/8/layout/hierarchy1"/>
    <dgm:cxn modelId="{A48ED1AE-5A9D-4228-9B4F-2E106922645B}" type="presOf" srcId="{B45DA289-F4D4-4C3B-BDF4-02A1FAA74BAF}" destId="{9DC879CD-227D-46CF-AEEB-1DDAE95814F0}" srcOrd="0" destOrd="0" presId="urn:microsoft.com/office/officeart/2005/8/layout/hierarchy1"/>
    <dgm:cxn modelId="{B69F085F-01CF-45A0-B2F2-83ACF221E307}" type="presOf" srcId="{A61C8A30-B7BA-4100-BB92-8D56EDE640A8}" destId="{FEA8D8C3-0C85-4CAC-A781-415355CF24DE}" srcOrd="0" destOrd="0" presId="urn:microsoft.com/office/officeart/2005/8/layout/hierarchy1"/>
    <dgm:cxn modelId="{D3BCD245-A230-4C5F-BE8F-3BA328696EF8}" type="presOf" srcId="{56F48971-8429-4A96-B7EA-2BDE9843F48E}" destId="{E0A3A076-C3F4-4F07-BB5D-B147CE80BA1D}" srcOrd="0" destOrd="0" presId="urn:microsoft.com/office/officeart/2005/8/layout/hierarchy1"/>
    <dgm:cxn modelId="{4AC1C620-C853-49B8-BD0D-594F884B9DEB}" type="presOf" srcId="{960CB919-3595-4461-A800-A0375C77BBDC}" destId="{A84EA003-81A1-4FA3-9B87-61C59ACA0295}" srcOrd="0" destOrd="0" presId="urn:microsoft.com/office/officeart/2005/8/layout/hierarchy1"/>
    <dgm:cxn modelId="{B2DBCC3B-BD11-4413-AFBC-C052A8D04152}" srcId="{3D2FBF1C-CEC8-40A7-9CE3-FFBA8F8AEF94}" destId="{D6AB6D68-3224-4E18-8E0A-68F520CC8796}" srcOrd="3" destOrd="0" parTransId="{4029E135-FEE3-4AB3-9BC3-8B6CC04F60E4}" sibTransId="{C2E98067-CAD5-4615-9CBF-5928D1416F7A}"/>
    <dgm:cxn modelId="{A0F32F62-590B-4A53-8227-0A51764FAF14}" type="presOf" srcId="{612FD3B6-8FAF-4118-BF4D-D422A1BB617D}" destId="{4788875F-A6C5-46FB-931F-17E351C7DB74}" srcOrd="0" destOrd="0" presId="urn:microsoft.com/office/officeart/2005/8/layout/hierarchy1"/>
    <dgm:cxn modelId="{4D14CD32-FA41-4FB7-8F5C-74D23A7708DC}" type="presOf" srcId="{3F4E2F76-CBB4-4FC7-B8FA-3E21C26F0BC0}" destId="{598A5C11-4453-4AA8-BBC0-7CA0618C1229}" srcOrd="0" destOrd="0" presId="urn:microsoft.com/office/officeart/2005/8/layout/hierarchy1"/>
    <dgm:cxn modelId="{3CCDCC67-FB62-410D-B981-C56EE9E95370}" type="presOf" srcId="{FA0C8A56-070B-4C39-8AF1-1CC65A847E12}" destId="{9C8DFB37-1600-468D-BE40-7187667B4FF2}" srcOrd="0" destOrd="0" presId="urn:microsoft.com/office/officeart/2005/8/layout/hierarchy1"/>
    <dgm:cxn modelId="{8690A823-69A5-4D49-AD66-EB87A2A7EE6E}" type="presOf" srcId="{FD1BDAFB-AB24-472A-B0D3-3D8630CCC589}" destId="{A588DD4C-F40A-41DF-BBF0-A8030E45E24E}" srcOrd="0" destOrd="0" presId="urn:microsoft.com/office/officeart/2005/8/layout/hierarchy1"/>
    <dgm:cxn modelId="{12F2D130-E2D8-4943-82D9-0B4D8B6100E0}" type="presOf" srcId="{76D83E8C-F74B-434B-A75C-5EFAFBA1B6D4}" destId="{8C556B01-A577-4240-90DB-FE64FA6FBBA8}" srcOrd="0" destOrd="0" presId="urn:microsoft.com/office/officeart/2005/8/layout/hierarchy1"/>
    <dgm:cxn modelId="{3A36B37A-9F0E-40E1-B183-08F29E6BCC79}" type="presOf" srcId="{FEF05BA5-4A55-4FB4-9260-18E6ABEDF6E8}" destId="{85E608F6-FF32-4928-B196-D051063706B6}" srcOrd="0" destOrd="0" presId="urn:microsoft.com/office/officeart/2005/8/layout/hierarchy1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45D90849-7F22-4DC1-A943-B51333892B19}" srcId="{D6AB6D68-3224-4E18-8E0A-68F520CC8796}" destId="{86174B5E-627C-4568-BE23-7CA19F860F76}" srcOrd="0" destOrd="0" parTransId="{56F48971-8429-4A96-B7EA-2BDE9843F48E}" sibTransId="{5263B1D0-D224-401C-BC65-E1F4E5011576}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F1B7E33E-8D2D-493E-AEB1-8908C2BE146A}" type="presOf" srcId="{3D2FBF1C-CEC8-40A7-9CE3-FFBA8F8AEF94}" destId="{80CCC420-AFF9-442A-8C39-3BED0C6D6A5A}" srcOrd="0" destOrd="0" presId="urn:microsoft.com/office/officeart/2005/8/layout/hierarchy1"/>
    <dgm:cxn modelId="{0E5B77E1-A080-4B5F-88E5-A4818E17C78D}" type="presOf" srcId="{D6AB6D68-3224-4E18-8E0A-68F520CC8796}" destId="{5312E962-3392-46E6-8678-32CF76626F0F}" srcOrd="0" destOrd="0" presId="urn:microsoft.com/office/officeart/2005/8/layout/hierarchy1"/>
    <dgm:cxn modelId="{EE4E6026-C053-4906-8ABF-5F04D9D2392E}" type="presOf" srcId="{A7F088C3-99C1-432D-A67A-D179EC5A0D5F}" destId="{788DA7F2-6F0D-4790-8D0C-CE313B0D8322}" srcOrd="0" destOrd="0" presId="urn:microsoft.com/office/officeart/2005/8/layout/hierarchy1"/>
    <dgm:cxn modelId="{1BA56E2A-D24A-46D4-9040-A1983E585BFA}" type="presOf" srcId="{4029E135-FEE3-4AB3-9BC3-8B6CC04F60E4}" destId="{DC79FF2B-7254-4422-8868-E71D250DF441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1DA8A903-A368-4659-9AF3-749459769596}" type="presOf" srcId="{57548E47-ABA0-44FC-8D34-6E1B1E091E0D}" destId="{8C21E104-86F5-47FE-8842-A3A2906CADA1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567802A5-F8DA-4633-92F4-CAD62C02B38D}" type="presParOf" srcId="{A588DD4C-F40A-41DF-BBF0-A8030E45E24E}" destId="{D813333B-D9A0-48B5-9AED-FD6A9DE40947}" srcOrd="0" destOrd="0" presId="urn:microsoft.com/office/officeart/2005/8/layout/hierarchy1"/>
    <dgm:cxn modelId="{0656C811-700B-4A66-92A4-BCE7F3D1B852}" type="presParOf" srcId="{D813333B-D9A0-48B5-9AED-FD6A9DE40947}" destId="{5FCE97AE-D848-43DF-9A13-3A10DF45CD41}" srcOrd="0" destOrd="0" presId="urn:microsoft.com/office/officeart/2005/8/layout/hierarchy1"/>
    <dgm:cxn modelId="{77E35062-A02B-442B-8F46-7177AC5A3D50}" type="presParOf" srcId="{5FCE97AE-D848-43DF-9A13-3A10DF45CD41}" destId="{74C07442-145B-4125-9AD6-AD6BD8AC01F5}" srcOrd="0" destOrd="0" presId="urn:microsoft.com/office/officeart/2005/8/layout/hierarchy1"/>
    <dgm:cxn modelId="{C626C186-225D-471D-8638-F9AD1845100E}" type="presParOf" srcId="{5FCE97AE-D848-43DF-9A13-3A10DF45CD41}" destId="{80CCC420-AFF9-442A-8C39-3BED0C6D6A5A}" srcOrd="1" destOrd="0" presId="urn:microsoft.com/office/officeart/2005/8/layout/hierarchy1"/>
    <dgm:cxn modelId="{E7D37B37-F429-455D-987D-D399F9FBB381}" type="presParOf" srcId="{D813333B-D9A0-48B5-9AED-FD6A9DE40947}" destId="{CC65D252-D952-4DE1-8266-61EE79CAF452}" srcOrd="1" destOrd="0" presId="urn:microsoft.com/office/officeart/2005/8/layout/hierarchy1"/>
    <dgm:cxn modelId="{2D68A919-F03B-4CAB-B9A3-02EF738F8F77}" type="presParOf" srcId="{CC65D252-D952-4DE1-8266-61EE79CAF452}" destId="{2F39D6A5-38C9-4F76-867C-C33E3D4541ED}" srcOrd="0" destOrd="0" presId="urn:microsoft.com/office/officeart/2005/8/layout/hierarchy1"/>
    <dgm:cxn modelId="{CAD75EAD-6E31-48CD-AA0F-5490DD012827}" type="presParOf" srcId="{CC65D252-D952-4DE1-8266-61EE79CAF452}" destId="{4357E828-A185-4E25-AC13-FDCD5F8912B4}" srcOrd="1" destOrd="0" presId="urn:microsoft.com/office/officeart/2005/8/layout/hierarchy1"/>
    <dgm:cxn modelId="{60941162-A7DA-479A-82BB-BB610BE75238}" type="presParOf" srcId="{4357E828-A185-4E25-AC13-FDCD5F8912B4}" destId="{6793FE7C-84B9-4901-96B1-877723F5E3BB}" srcOrd="0" destOrd="0" presId="urn:microsoft.com/office/officeart/2005/8/layout/hierarchy1"/>
    <dgm:cxn modelId="{5DCE41DE-4D99-48E4-90C0-CA6B07F27723}" type="presParOf" srcId="{6793FE7C-84B9-4901-96B1-877723F5E3BB}" destId="{91715FC3-4996-4B4B-8F62-68A8FCF9592E}" srcOrd="0" destOrd="0" presId="urn:microsoft.com/office/officeart/2005/8/layout/hierarchy1"/>
    <dgm:cxn modelId="{20138817-0092-4979-BE88-7CC25802F3FC}" type="presParOf" srcId="{6793FE7C-84B9-4901-96B1-877723F5E3BB}" destId="{4788875F-A6C5-46FB-931F-17E351C7DB74}" srcOrd="1" destOrd="0" presId="urn:microsoft.com/office/officeart/2005/8/layout/hierarchy1"/>
    <dgm:cxn modelId="{DF10C92D-6629-46AC-8B6C-45BA813D0667}" type="presParOf" srcId="{4357E828-A185-4E25-AC13-FDCD5F8912B4}" destId="{BCDB513C-3AC5-4521-93F9-342D3B81EDBB}" srcOrd="1" destOrd="0" presId="urn:microsoft.com/office/officeart/2005/8/layout/hierarchy1"/>
    <dgm:cxn modelId="{7B9EDF7C-DCDF-477F-94E2-61AD315C201C}" type="presParOf" srcId="{BCDB513C-3AC5-4521-93F9-342D3B81EDBB}" destId="{9C8DFB37-1600-468D-BE40-7187667B4FF2}" srcOrd="0" destOrd="0" presId="urn:microsoft.com/office/officeart/2005/8/layout/hierarchy1"/>
    <dgm:cxn modelId="{2F95ECA0-EB22-4A0B-899D-E70B1DB54C0A}" type="presParOf" srcId="{BCDB513C-3AC5-4521-93F9-342D3B81EDBB}" destId="{573A4605-68A7-408E-8321-448C13061304}" srcOrd="1" destOrd="0" presId="urn:microsoft.com/office/officeart/2005/8/layout/hierarchy1"/>
    <dgm:cxn modelId="{BCDFC8A9-EAFE-4E97-B8AE-A7BE023E5D6C}" type="presParOf" srcId="{573A4605-68A7-408E-8321-448C13061304}" destId="{C22C1726-9281-4BAD-9D3A-7F23D6C252DF}" srcOrd="0" destOrd="0" presId="urn:microsoft.com/office/officeart/2005/8/layout/hierarchy1"/>
    <dgm:cxn modelId="{931537C2-842D-4570-99CB-D41E626EF4C1}" type="presParOf" srcId="{C22C1726-9281-4BAD-9D3A-7F23D6C252DF}" destId="{EF886F33-FF39-4453-8676-0AC7B7A05338}" srcOrd="0" destOrd="0" presId="urn:microsoft.com/office/officeart/2005/8/layout/hierarchy1"/>
    <dgm:cxn modelId="{31C34CB6-5271-4AF8-8AB9-CC7D24FECB8C}" type="presParOf" srcId="{C22C1726-9281-4BAD-9D3A-7F23D6C252DF}" destId="{598A5C11-4453-4AA8-BBC0-7CA0618C1229}" srcOrd="1" destOrd="0" presId="urn:microsoft.com/office/officeart/2005/8/layout/hierarchy1"/>
    <dgm:cxn modelId="{E635CE8F-8F0B-4B00-8D64-24BCADAD46AD}" type="presParOf" srcId="{573A4605-68A7-408E-8321-448C13061304}" destId="{8D5C1CD3-2B10-4CA3-81FC-496EF5D3386D}" srcOrd="1" destOrd="0" presId="urn:microsoft.com/office/officeart/2005/8/layout/hierarchy1"/>
    <dgm:cxn modelId="{7E9EAFF6-4F8B-4347-89FB-DB093F4C5D4E}" type="presParOf" srcId="{CC65D252-D952-4DE1-8266-61EE79CAF452}" destId="{9DC879CD-227D-46CF-AEEB-1DDAE95814F0}" srcOrd="2" destOrd="0" presId="urn:microsoft.com/office/officeart/2005/8/layout/hierarchy1"/>
    <dgm:cxn modelId="{11B101CB-CE5C-4D1E-B23B-3392BAA4F6EC}" type="presParOf" srcId="{CC65D252-D952-4DE1-8266-61EE79CAF452}" destId="{55167E5A-58A6-4500-85A4-0ADCB243F3DE}" srcOrd="3" destOrd="0" presId="urn:microsoft.com/office/officeart/2005/8/layout/hierarchy1"/>
    <dgm:cxn modelId="{B6A924A8-BC8C-47E1-B6DC-048E8EF5B35C}" type="presParOf" srcId="{55167E5A-58A6-4500-85A4-0ADCB243F3DE}" destId="{86030D86-F29F-4BCB-AC99-8330549218E1}" srcOrd="0" destOrd="0" presId="urn:microsoft.com/office/officeart/2005/8/layout/hierarchy1"/>
    <dgm:cxn modelId="{129CA280-1F9E-4C03-89E3-40F525E574F2}" type="presParOf" srcId="{86030D86-F29F-4BCB-AC99-8330549218E1}" destId="{8712CD49-1664-4361-93E2-CC81E357882E}" srcOrd="0" destOrd="0" presId="urn:microsoft.com/office/officeart/2005/8/layout/hierarchy1"/>
    <dgm:cxn modelId="{949EFB2C-F002-4F24-BF40-5EA1F65D2BD7}" type="presParOf" srcId="{86030D86-F29F-4BCB-AC99-8330549218E1}" destId="{85E608F6-FF32-4928-B196-D051063706B6}" srcOrd="1" destOrd="0" presId="urn:microsoft.com/office/officeart/2005/8/layout/hierarchy1"/>
    <dgm:cxn modelId="{3C68AA5C-902F-455E-9DC3-B3D1CB778FFD}" type="presParOf" srcId="{55167E5A-58A6-4500-85A4-0ADCB243F3DE}" destId="{D0B8DB3A-8BDA-4D6C-8B81-9826245954E6}" srcOrd="1" destOrd="0" presId="urn:microsoft.com/office/officeart/2005/8/layout/hierarchy1"/>
    <dgm:cxn modelId="{8BBAE4C3-EF0C-4C04-8FBF-9EABC4EE6890}" type="presParOf" srcId="{D0B8DB3A-8BDA-4D6C-8B81-9826245954E6}" destId="{8C556B01-A577-4240-90DB-FE64FA6FBBA8}" srcOrd="0" destOrd="0" presId="urn:microsoft.com/office/officeart/2005/8/layout/hierarchy1"/>
    <dgm:cxn modelId="{CBA1F672-DAF9-4B5C-80DC-D3E57DBD2B1D}" type="presParOf" srcId="{D0B8DB3A-8BDA-4D6C-8B81-9826245954E6}" destId="{7B6B2A9D-A9CB-4AF8-A173-D45A0A7CCCF1}" srcOrd="1" destOrd="0" presId="urn:microsoft.com/office/officeart/2005/8/layout/hierarchy1"/>
    <dgm:cxn modelId="{5A0E4DA2-D30E-4DF0-B000-8715A4577FF0}" type="presParOf" srcId="{7B6B2A9D-A9CB-4AF8-A173-D45A0A7CCCF1}" destId="{7FE08373-7013-42A3-8349-EBEF3E11A1F9}" srcOrd="0" destOrd="0" presId="urn:microsoft.com/office/officeart/2005/8/layout/hierarchy1"/>
    <dgm:cxn modelId="{6D9CCF91-A634-4822-9A57-233A7E917911}" type="presParOf" srcId="{7FE08373-7013-42A3-8349-EBEF3E11A1F9}" destId="{675093FA-743A-4475-98A3-864C74151DFC}" srcOrd="0" destOrd="0" presId="urn:microsoft.com/office/officeart/2005/8/layout/hierarchy1"/>
    <dgm:cxn modelId="{9B8D017E-74E2-4DC4-B7CD-A5A2CE2359AA}" type="presParOf" srcId="{7FE08373-7013-42A3-8349-EBEF3E11A1F9}" destId="{FEA8D8C3-0C85-4CAC-A781-415355CF24DE}" srcOrd="1" destOrd="0" presId="urn:microsoft.com/office/officeart/2005/8/layout/hierarchy1"/>
    <dgm:cxn modelId="{C07D995F-12E7-41E5-9553-F324C72AA3E3}" type="presParOf" srcId="{7B6B2A9D-A9CB-4AF8-A173-D45A0A7CCCF1}" destId="{D567F3B4-6A71-4E47-A7A7-B83A8FDB7FEA}" srcOrd="1" destOrd="0" presId="urn:microsoft.com/office/officeart/2005/8/layout/hierarchy1"/>
    <dgm:cxn modelId="{494C0CD1-6002-4040-9AB7-6F92F672A36C}" type="presParOf" srcId="{CC65D252-D952-4DE1-8266-61EE79CAF452}" destId="{F1BF202D-3BBA-4FF5-BB4E-6012B6626432}" srcOrd="4" destOrd="0" presId="urn:microsoft.com/office/officeart/2005/8/layout/hierarchy1"/>
    <dgm:cxn modelId="{6D0F3C5C-4A74-4081-BD68-3A6994653C1E}" type="presParOf" srcId="{CC65D252-D952-4DE1-8266-61EE79CAF452}" destId="{304613E7-6AEB-43AB-8817-8D94E4E44BA9}" srcOrd="5" destOrd="0" presId="urn:microsoft.com/office/officeart/2005/8/layout/hierarchy1"/>
    <dgm:cxn modelId="{A6FFAA4C-31EF-48DD-A254-413FF638D553}" type="presParOf" srcId="{304613E7-6AEB-43AB-8817-8D94E4E44BA9}" destId="{6D3B312E-6757-4D16-9D59-486147DCB84F}" srcOrd="0" destOrd="0" presId="urn:microsoft.com/office/officeart/2005/8/layout/hierarchy1"/>
    <dgm:cxn modelId="{F793A8A3-A995-4F90-B845-BA7AB1DE504A}" type="presParOf" srcId="{6D3B312E-6757-4D16-9D59-486147DCB84F}" destId="{E251DEE6-BDFF-4CF5-AB25-0B3672C7EEFB}" srcOrd="0" destOrd="0" presId="urn:microsoft.com/office/officeart/2005/8/layout/hierarchy1"/>
    <dgm:cxn modelId="{CCE4A029-C9C0-4841-BFD7-5912E750CA9E}" type="presParOf" srcId="{6D3B312E-6757-4D16-9D59-486147DCB84F}" destId="{8C21E104-86F5-47FE-8842-A3A2906CADA1}" srcOrd="1" destOrd="0" presId="urn:microsoft.com/office/officeart/2005/8/layout/hierarchy1"/>
    <dgm:cxn modelId="{B2778C52-441C-4E78-82C8-8C08025F68B3}" type="presParOf" srcId="{304613E7-6AEB-43AB-8817-8D94E4E44BA9}" destId="{B8A75129-A968-40CB-859F-A20E294EA99D}" srcOrd="1" destOrd="0" presId="urn:microsoft.com/office/officeart/2005/8/layout/hierarchy1"/>
    <dgm:cxn modelId="{96B89943-9751-4996-914A-F01476655097}" type="presParOf" srcId="{B8A75129-A968-40CB-859F-A20E294EA99D}" destId="{788DA7F2-6F0D-4790-8D0C-CE313B0D8322}" srcOrd="0" destOrd="0" presId="urn:microsoft.com/office/officeart/2005/8/layout/hierarchy1"/>
    <dgm:cxn modelId="{470C4202-BA85-4B99-ACE7-EF4F5F11DED6}" type="presParOf" srcId="{B8A75129-A968-40CB-859F-A20E294EA99D}" destId="{FBE7F470-1240-4949-A74C-33731FD6681C}" srcOrd="1" destOrd="0" presId="urn:microsoft.com/office/officeart/2005/8/layout/hierarchy1"/>
    <dgm:cxn modelId="{4A03078C-62A1-4CE3-BF06-4013DA824434}" type="presParOf" srcId="{FBE7F470-1240-4949-A74C-33731FD6681C}" destId="{AA48AA57-3149-4A65-8121-34EF5BEB18CC}" srcOrd="0" destOrd="0" presId="urn:microsoft.com/office/officeart/2005/8/layout/hierarchy1"/>
    <dgm:cxn modelId="{309BA9E5-E7D1-42CD-8BFC-7E1A738402F6}" type="presParOf" srcId="{AA48AA57-3149-4A65-8121-34EF5BEB18CC}" destId="{BA68C76A-DFCE-4C83-AB90-7541BC4B17CC}" srcOrd="0" destOrd="0" presId="urn:microsoft.com/office/officeart/2005/8/layout/hierarchy1"/>
    <dgm:cxn modelId="{5ECCB372-C301-4567-8686-47EA77357F6B}" type="presParOf" srcId="{AA48AA57-3149-4A65-8121-34EF5BEB18CC}" destId="{A84EA003-81A1-4FA3-9B87-61C59ACA0295}" srcOrd="1" destOrd="0" presId="urn:microsoft.com/office/officeart/2005/8/layout/hierarchy1"/>
    <dgm:cxn modelId="{F983EFA0-B615-40EC-BF1D-FF8D7B027031}" type="presParOf" srcId="{FBE7F470-1240-4949-A74C-33731FD6681C}" destId="{1DA194C8-DCCF-48BF-A1DA-2808623F5C12}" srcOrd="1" destOrd="0" presId="urn:microsoft.com/office/officeart/2005/8/layout/hierarchy1"/>
    <dgm:cxn modelId="{9FDA2242-E97C-4009-A752-298F6CF0D39C}" type="presParOf" srcId="{CC65D252-D952-4DE1-8266-61EE79CAF452}" destId="{DC79FF2B-7254-4422-8868-E71D250DF441}" srcOrd="6" destOrd="0" presId="urn:microsoft.com/office/officeart/2005/8/layout/hierarchy1"/>
    <dgm:cxn modelId="{82CA04A3-14B9-4348-9E74-CA719B102DED}" type="presParOf" srcId="{CC65D252-D952-4DE1-8266-61EE79CAF452}" destId="{3DF85159-BE44-45C5-89B4-8D6DEACEBB73}" srcOrd="7" destOrd="0" presId="urn:microsoft.com/office/officeart/2005/8/layout/hierarchy1"/>
    <dgm:cxn modelId="{8BB64D25-7762-41F5-988D-D409A7E06BBE}" type="presParOf" srcId="{3DF85159-BE44-45C5-89B4-8D6DEACEBB73}" destId="{798A9301-B58E-4E72-8075-3A441915C898}" srcOrd="0" destOrd="0" presId="urn:microsoft.com/office/officeart/2005/8/layout/hierarchy1"/>
    <dgm:cxn modelId="{5134EE7C-4E24-4A6D-B9C5-F31B798ECAEA}" type="presParOf" srcId="{798A9301-B58E-4E72-8075-3A441915C898}" destId="{0A42D693-D672-4AE7-AFB0-D05568D32348}" srcOrd="0" destOrd="0" presId="urn:microsoft.com/office/officeart/2005/8/layout/hierarchy1"/>
    <dgm:cxn modelId="{68D492A6-EB0A-44F6-A95A-60FB024D55FB}" type="presParOf" srcId="{798A9301-B58E-4E72-8075-3A441915C898}" destId="{5312E962-3392-46E6-8678-32CF76626F0F}" srcOrd="1" destOrd="0" presId="urn:microsoft.com/office/officeart/2005/8/layout/hierarchy1"/>
    <dgm:cxn modelId="{4D8175BE-9160-4439-ABEE-7DE8E62586F7}" type="presParOf" srcId="{3DF85159-BE44-45C5-89B4-8D6DEACEBB73}" destId="{61AA1B72-E117-4142-93EB-C9CA35FD77D7}" srcOrd="1" destOrd="0" presId="urn:microsoft.com/office/officeart/2005/8/layout/hierarchy1"/>
    <dgm:cxn modelId="{CE4A9181-3C0A-46BE-9256-885163EF5664}" type="presParOf" srcId="{61AA1B72-E117-4142-93EB-C9CA35FD77D7}" destId="{E0A3A076-C3F4-4F07-BB5D-B147CE80BA1D}" srcOrd="0" destOrd="0" presId="urn:microsoft.com/office/officeart/2005/8/layout/hierarchy1"/>
    <dgm:cxn modelId="{F89731C8-D3CD-4699-9D3B-D953DF3D1199}" type="presParOf" srcId="{61AA1B72-E117-4142-93EB-C9CA35FD77D7}" destId="{C0EB715C-9BF7-43DE-870D-979A47E03BAB}" srcOrd="1" destOrd="0" presId="urn:microsoft.com/office/officeart/2005/8/layout/hierarchy1"/>
    <dgm:cxn modelId="{3209D7AB-23E9-4CED-A424-7ED2ABD2BF90}" type="presParOf" srcId="{C0EB715C-9BF7-43DE-870D-979A47E03BAB}" destId="{CB5B8F5E-E528-47CB-B01B-CC7D5CB01F1E}" srcOrd="0" destOrd="0" presId="urn:microsoft.com/office/officeart/2005/8/layout/hierarchy1"/>
    <dgm:cxn modelId="{F7D8F2CA-DC1E-4E7F-B12E-FEB344F37ABE}" type="presParOf" srcId="{CB5B8F5E-E528-47CB-B01B-CC7D5CB01F1E}" destId="{855F72FC-4B4D-4FAD-B667-6DA427A9725E}" srcOrd="0" destOrd="0" presId="urn:microsoft.com/office/officeart/2005/8/layout/hierarchy1"/>
    <dgm:cxn modelId="{9B3D0E4C-CA9D-4EFF-A5D9-B061FE00EC73}" type="presParOf" srcId="{CB5B8F5E-E528-47CB-B01B-CC7D5CB01F1E}" destId="{B4043568-1C72-4993-9563-E7A573A96264}" srcOrd="1" destOrd="0" presId="urn:microsoft.com/office/officeart/2005/8/layout/hierarchy1"/>
    <dgm:cxn modelId="{FA4E40AF-470B-40EE-BD6F-B7162CD4577D}" type="presParOf" srcId="{C0EB715C-9BF7-43DE-870D-979A47E03BAB}" destId="{BB789619-FA2F-46D6-BE8C-98DFE54713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94835-230C-4EE7-A65C-E47FAD71D869}">
      <dsp:nvSpPr>
        <dsp:cNvPr id="0" name=""/>
        <dsp:cNvSpPr/>
      </dsp:nvSpPr>
      <dsp:spPr>
        <a:xfrm>
          <a:off x="1710043" y="838714"/>
          <a:ext cx="2341790" cy="2089429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/>
            <a:t>«1С: Бухгалтерия строительной организации для Казахстана»</a:t>
          </a:r>
          <a:endParaRPr lang="ru-RU" sz="1400" b="1" kern="1200" dirty="0"/>
        </a:p>
      </dsp:txBody>
      <dsp:txXfrm>
        <a:off x="2052990" y="1144704"/>
        <a:ext cx="1655896" cy="1477449"/>
      </dsp:txXfrm>
    </dsp:sp>
    <dsp:sp modelId="{7449F721-EF62-4CA1-B8EB-408917C54A55}">
      <dsp:nvSpPr>
        <dsp:cNvPr id="0" name=""/>
        <dsp:cNvSpPr/>
      </dsp:nvSpPr>
      <dsp:spPr>
        <a:xfrm>
          <a:off x="2078180" y="-125666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Генеральные подрядные организации</a:t>
          </a:r>
          <a:endParaRPr lang="ru-RU" sz="1200" b="1" kern="1200" dirty="0">
            <a:effectLst/>
          </a:endParaRPr>
        </a:p>
      </dsp:txBody>
      <dsp:txXfrm>
        <a:off x="2313303" y="64245"/>
        <a:ext cx="1135271" cy="916972"/>
      </dsp:txXfrm>
    </dsp:sp>
    <dsp:sp modelId="{F1A18EC5-574A-47B4-AFC8-E6F8130E721D}">
      <dsp:nvSpPr>
        <dsp:cNvPr id="0" name=""/>
        <dsp:cNvSpPr/>
      </dsp:nvSpPr>
      <dsp:spPr>
        <a:xfrm>
          <a:off x="3720571" y="1235032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/>
            </a:rPr>
            <a:t>Инвесторы</a:t>
          </a:r>
          <a:endParaRPr lang="ru-RU" sz="1100" b="1" kern="1200" dirty="0">
            <a:effectLst/>
          </a:endParaRPr>
        </a:p>
      </dsp:txBody>
      <dsp:txXfrm>
        <a:off x="3955694" y="1424943"/>
        <a:ext cx="1135271" cy="916972"/>
      </dsp:txXfrm>
    </dsp:sp>
    <dsp:sp modelId="{54C83FD0-3FB9-4EA3-8875-3A003899AF7A}">
      <dsp:nvSpPr>
        <dsp:cNvPr id="0" name=""/>
        <dsp:cNvSpPr/>
      </dsp:nvSpPr>
      <dsp:spPr>
        <a:xfrm>
          <a:off x="2078180" y="2595731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Субподрядные организации</a:t>
          </a:r>
          <a:endParaRPr lang="ru-RU" sz="1200" b="1" kern="1200" dirty="0">
            <a:effectLst/>
          </a:endParaRPr>
        </a:p>
      </dsp:txBody>
      <dsp:txXfrm>
        <a:off x="2313303" y="2785642"/>
        <a:ext cx="1135271" cy="916972"/>
      </dsp:txXfrm>
    </dsp:sp>
    <dsp:sp modelId="{BC2B24D9-B9E0-4BB5-8C94-FB3F70183DF0}">
      <dsp:nvSpPr>
        <dsp:cNvPr id="0" name=""/>
        <dsp:cNvSpPr/>
      </dsp:nvSpPr>
      <dsp:spPr>
        <a:xfrm>
          <a:off x="411696" y="1211288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Заказчики</a:t>
          </a:r>
          <a:endParaRPr lang="ru-RU" sz="1200" b="1" kern="1200" dirty="0">
            <a:effectLst/>
          </a:endParaRPr>
        </a:p>
      </dsp:txBody>
      <dsp:txXfrm>
        <a:off x="646819" y="1401199"/>
        <a:ext cx="1135271" cy="9169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3A076-C3F4-4F07-BB5D-B147CE80BA1D}">
      <dsp:nvSpPr>
        <dsp:cNvPr id="0" name=""/>
        <dsp:cNvSpPr/>
      </dsp:nvSpPr>
      <dsp:spPr>
        <a:xfrm>
          <a:off x="6098963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9FF2B-7254-4422-8868-E71D250DF441}">
      <dsp:nvSpPr>
        <dsp:cNvPr id="0" name=""/>
        <dsp:cNvSpPr/>
      </dsp:nvSpPr>
      <dsp:spPr>
        <a:xfrm>
          <a:off x="3434458" y="1225274"/>
          <a:ext cx="2710225" cy="35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78"/>
              </a:lnTo>
              <a:lnTo>
                <a:pt x="2710225" y="245178"/>
              </a:lnTo>
              <a:lnTo>
                <a:pt x="2710225" y="3597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DA7F2-6F0D-4790-8D0C-CE313B0D8322}">
      <dsp:nvSpPr>
        <dsp:cNvPr id="0" name=""/>
        <dsp:cNvSpPr/>
      </dsp:nvSpPr>
      <dsp:spPr>
        <a:xfrm>
          <a:off x="4284206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434458" y="1225274"/>
          <a:ext cx="895468" cy="35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78"/>
              </a:lnTo>
              <a:lnTo>
                <a:pt x="895468" y="245178"/>
              </a:lnTo>
              <a:lnTo>
                <a:pt x="895468" y="3597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2469449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2515169" y="1225274"/>
          <a:ext cx="919288" cy="359778"/>
        </a:xfrm>
        <a:custGeom>
          <a:avLst/>
          <a:gdLst/>
          <a:ahLst/>
          <a:cxnLst/>
          <a:rect l="0" t="0" r="0" b="0"/>
          <a:pathLst>
            <a:path>
              <a:moveTo>
                <a:pt x="919288" y="0"/>
              </a:moveTo>
              <a:lnTo>
                <a:pt x="919288" y="245178"/>
              </a:lnTo>
              <a:lnTo>
                <a:pt x="0" y="245178"/>
              </a:lnTo>
              <a:lnTo>
                <a:pt x="0" y="3597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701354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747074" y="1225274"/>
          <a:ext cx="2687383" cy="359778"/>
        </a:xfrm>
        <a:custGeom>
          <a:avLst/>
          <a:gdLst/>
          <a:ahLst/>
          <a:cxnLst/>
          <a:rect l="0" t="0" r="0" b="0"/>
          <a:pathLst>
            <a:path>
              <a:moveTo>
                <a:pt x="2687383" y="0"/>
              </a:moveTo>
              <a:lnTo>
                <a:pt x="2687383" y="245178"/>
              </a:lnTo>
              <a:lnTo>
                <a:pt x="0" y="245178"/>
              </a:lnTo>
              <a:lnTo>
                <a:pt x="0" y="3597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2198858" y="439741"/>
          <a:ext cx="2471200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336309" y="570320"/>
          <a:ext cx="2471200" cy="78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Отчеты для руководителя  по расчетам с поставщиками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359316" y="593327"/>
        <a:ext cx="2425186" cy="739518"/>
      </dsp:txXfrm>
    </dsp:sp>
    <dsp:sp modelId="{91715FC3-4996-4B4B-8F62-68A8FCF9592E}">
      <dsp:nvSpPr>
        <dsp:cNvPr id="0" name=""/>
        <dsp:cNvSpPr/>
      </dsp:nvSpPr>
      <dsp:spPr>
        <a:xfrm>
          <a:off x="4362" y="1585052"/>
          <a:ext cx="1485424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141813" y="1715631"/>
          <a:ext cx="1485424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«Динамика задолженности поставщикам»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4820" y="1738638"/>
        <a:ext cx="1439410" cy="739518"/>
      </dsp:txXfrm>
    </dsp:sp>
    <dsp:sp modelId="{EF886F33-FF39-4453-8676-0AC7B7A05338}">
      <dsp:nvSpPr>
        <dsp:cNvPr id="0" name=""/>
        <dsp:cNvSpPr/>
      </dsp:nvSpPr>
      <dsp:spPr>
        <a:xfrm>
          <a:off x="478" y="2730364"/>
          <a:ext cx="1493192" cy="148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37929" y="2860942"/>
          <a:ext cx="1493192" cy="14879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формирует </a:t>
          </a: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81510" y="2904523"/>
        <a:ext cx="1406030" cy="1400786"/>
      </dsp:txXfrm>
    </dsp:sp>
    <dsp:sp modelId="{8712CD49-1664-4361-93E2-CC81E357882E}">
      <dsp:nvSpPr>
        <dsp:cNvPr id="0" name=""/>
        <dsp:cNvSpPr/>
      </dsp:nvSpPr>
      <dsp:spPr>
        <a:xfrm>
          <a:off x="1795300" y="1585052"/>
          <a:ext cx="1439739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1932751" y="1715631"/>
          <a:ext cx="1439739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поставщикам»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955758" y="1738638"/>
        <a:ext cx="1393725" cy="739518"/>
      </dsp:txXfrm>
    </dsp:sp>
    <dsp:sp modelId="{675093FA-743A-4475-98A3-864C74151DFC}">
      <dsp:nvSpPr>
        <dsp:cNvPr id="0" name=""/>
        <dsp:cNvSpPr/>
      </dsp:nvSpPr>
      <dsp:spPr>
        <a:xfrm>
          <a:off x="1768573" y="2730364"/>
          <a:ext cx="1493192" cy="1515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1906024" y="2860942"/>
          <a:ext cx="1493192" cy="15153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задолженность и сумму аванса по поставщикам на начало и конец выбранного периода, а также движение за период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949758" y="2904676"/>
        <a:ext cx="1405724" cy="1427880"/>
      </dsp:txXfrm>
    </dsp:sp>
    <dsp:sp modelId="{E251DEE6-BDFF-4CF5-AB25-0B3672C7EEFB}">
      <dsp:nvSpPr>
        <dsp:cNvPr id="0" name=""/>
        <dsp:cNvSpPr/>
      </dsp:nvSpPr>
      <dsp:spPr>
        <a:xfrm>
          <a:off x="3509941" y="1585052"/>
          <a:ext cx="1639970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3647392" y="1715631"/>
          <a:ext cx="1639970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поставщикам по срокам долга»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3670399" y="1738638"/>
        <a:ext cx="1593956" cy="739518"/>
      </dsp:txXfrm>
    </dsp:sp>
    <dsp:sp modelId="{BA68C76A-DFCE-4C83-AB90-7541BC4B17CC}">
      <dsp:nvSpPr>
        <dsp:cNvPr id="0" name=""/>
        <dsp:cNvSpPr/>
      </dsp:nvSpPr>
      <dsp:spPr>
        <a:xfrm>
          <a:off x="3583330" y="2730364"/>
          <a:ext cx="1493192" cy="150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3720781" y="2860942"/>
          <a:ext cx="1493192" cy="15001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предназначен для анализа информации по периодам возникновения долга перед поставщиком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3764515" y="2904676"/>
        <a:ext cx="1405724" cy="1412711"/>
      </dsp:txXfrm>
    </dsp:sp>
    <dsp:sp modelId="{0A42D693-D672-4AE7-AFB0-D05568D32348}">
      <dsp:nvSpPr>
        <dsp:cNvPr id="0" name=""/>
        <dsp:cNvSpPr/>
      </dsp:nvSpPr>
      <dsp:spPr>
        <a:xfrm>
          <a:off x="5424814" y="1585052"/>
          <a:ext cx="1439739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2E962-3392-46E6-8678-32CF76626F0F}">
      <dsp:nvSpPr>
        <dsp:cNvPr id="0" name=""/>
        <dsp:cNvSpPr/>
      </dsp:nvSpPr>
      <dsp:spPr>
        <a:xfrm>
          <a:off x="5562265" y="1715631"/>
          <a:ext cx="1439739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«Просроченная задолженность поставщикам»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5585272" y="1738638"/>
        <a:ext cx="1393725" cy="739518"/>
      </dsp:txXfrm>
    </dsp:sp>
    <dsp:sp modelId="{855F72FC-4B4D-4FAD-B667-6DA427A9725E}">
      <dsp:nvSpPr>
        <dsp:cNvPr id="0" name=""/>
        <dsp:cNvSpPr/>
      </dsp:nvSpPr>
      <dsp:spPr>
        <a:xfrm>
          <a:off x="5466490" y="2730364"/>
          <a:ext cx="1356386" cy="152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043568-1C72-4993-9563-E7A573A96264}">
      <dsp:nvSpPr>
        <dsp:cNvPr id="0" name=""/>
        <dsp:cNvSpPr/>
      </dsp:nvSpPr>
      <dsp:spPr>
        <a:xfrm>
          <a:off x="5603941" y="2860942"/>
          <a:ext cx="1356386" cy="1524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сумму просроченной задолженности по поставщикам</a:t>
          </a:r>
          <a:endParaRPr lang="ru-RU" sz="1200" i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5643668" y="2900669"/>
        <a:ext cx="1276932" cy="14455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D1589-ACD5-46DE-A2A0-0E98BA42F548}">
      <dsp:nvSpPr>
        <dsp:cNvPr id="0" name=""/>
        <dsp:cNvSpPr/>
      </dsp:nvSpPr>
      <dsp:spPr>
        <a:xfrm>
          <a:off x="1833168" y="1318"/>
          <a:ext cx="1543838" cy="8681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 исполнения объемов работ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875548" y="43698"/>
        <a:ext cx="1459078" cy="783390"/>
      </dsp:txXfrm>
    </dsp:sp>
    <dsp:sp modelId="{89489151-7B34-4317-9DE9-B3D56DDCA961}">
      <dsp:nvSpPr>
        <dsp:cNvPr id="0" name=""/>
        <dsp:cNvSpPr/>
      </dsp:nvSpPr>
      <dsp:spPr>
        <a:xfrm>
          <a:off x="871580" y="435393"/>
          <a:ext cx="3467014" cy="3467014"/>
        </a:xfrm>
        <a:custGeom>
          <a:avLst/>
          <a:gdLst/>
          <a:ahLst/>
          <a:cxnLst/>
          <a:rect l="0" t="0" r="0" b="0"/>
          <a:pathLst>
            <a:path>
              <a:moveTo>
                <a:pt x="2513331" y="185307"/>
              </a:moveTo>
              <a:arcTo wR="1733507" hR="1733507" stAng="17804056" swAng="1737472"/>
            </a:path>
          </a:pathLst>
        </a:custGeom>
        <a:noFill/>
        <a:ln w="2857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BA5DF-A05C-4259-85ED-078C5CAE5E3A}">
      <dsp:nvSpPr>
        <dsp:cNvPr id="0" name=""/>
        <dsp:cNvSpPr/>
      </dsp:nvSpPr>
      <dsp:spPr>
        <a:xfrm>
          <a:off x="3481831" y="1199142"/>
          <a:ext cx="1543838" cy="8681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материальных затрат на строительство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3524211" y="1241522"/>
        <a:ext cx="1459078" cy="783390"/>
      </dsp:txXfrm>
    </dsp:sp>
    <dsp:sp modelId="{238B4339-D82C-423C-9347-E0FB7D8F0E13}">
      <dsp:nvSpPr>
        <dsp:cNvPr id="0" name=""/>
        <dsp:cNvSpPr/>
      </dsp:nvSpPr>
      <dsp:spPr>
        <a:xfrm>
          <a:off x="871580" y="435393"/>
          <a:ext cx="3467014" cy="3467014"/>
        </a:xfrm>
        <a:custGeom>
          <a:avLst/>
          <a:gdLst/>
          <a:ahLst/>
          <a:cxnLst/>
          <a:rect l="0" t="0" r="0" b="0"/>
          <a:pathLst>
            <a:path>
              <a:moveTo>
                <a:pt x="3464648" y="1642974"/>
              </a:moveTo>
              <a:arcTo wR="1733507" hR="1733507" stAng="21420383" swAng="2195219"/>
            </a:path>
          </a:pathLst>
        </a:custGeom>
        <a:noFill/>
        <a:ln w="2857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6A778-D16F-460E-8097-62D6EDF7F510}">
      <dsp:nvSpPr>
        <dsp:cNvPr id="0" name=""/>
        <dsp:cNvSpPr/>
      </dsp:nvSpPr>
      <dsp:spPr>
        <a:xfrm>
          <a:off x="2852098" y="3137262"/>
          <a:ext cx="1543838" cy="8681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объемов использования ресурсов в разделе работ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894478" y="3179642"/>
        <a:ext cx="1459078" cy="783390"/>
      </dsp:txXfrm>
    </dsp:sp>
    <dsp:sp modelId="{7FA8BA34-9855-4BD7-A69D-B3B66E76C1C9}">
      <dsp:nvSpPr>
        <dsp:cNvPr id="0" name=""/>
        <dsp:cNvSpPr/>
      </dsp:nvSpPr>
      <dsp:spPr>
        <a:xfrm>
          <a:off x="871580" y="435393"/>
          <a:ext cx="3467014" cy="3467014"/>
        </a:xfrm>
        <a:custGeom>
          <a:avLst/>
          <a:gdLst/>
          <a:ahLst/>
          <a:cxnLst/>
          <a:rect l="0" t="0" r="0" b="0"/>
          <a:pathLst>
            <a:path>
              <a:moveTo>
                <a:pt x="1975626" y="3450022"/>
              </a:moveTo>
              <a:arcTo wR="1733507" hR="1733507" stAng="4918273" swAng="9634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8970-EF1A-4B66-BDF9-9D4A418A9901}">
      <dsp:nvSpPr>
        <dsp:cNvPr id="0" name=""/>
        <dsp:cNvSpPr/>
      </dsp:nvSpPr>
      <dsp:spPr>
        <a:xfrm>
          <a:off x="814238" y="3137262"/>
          <a:ext cx="1543838" cy="8681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затрат на механизацию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856618" y="3179642"/>
        <a:ext cx="1459078" cy="783390"/>
      </dsp:txXfrm>
    </dsp:sp>
    <dsp:sp modelId="{71F1EA64-8624-449C-811E-5F6F75F058B9}">
      <dsp:nvSpPr>
        <dsp:cNvPr id="0" name=""/>
        <dsp:cNvSpPr/>
      </dsp:nvSpPr>
      <dsp:spPr>
        <a:xfrm>
          <a:off x="871580" y="435393"/>
          <a:ext cx="3467014" cy="3467014"/>
        </a:xfrm>
        <a:custGeom>
          <a:avLst/>
          <a:gdLst/>
          <a:ahLst/>
          <a:cxnLst/>
          <a:rect l="0" t="0" r="0" b="0"/>
          <a:pathLst>
            <a:path>
              <a:moveTo>
                <a:pt x="289521" y="2692648"/>
              </a:moveTo>
              <a:arcTo wR="1733507" hR="1733507" stAng="8784398" swAng="2195219"/>
            </a:path>
          </a:pathLst>
        </a:custGeom>
        <a:noFill/>
        <a:ln w="2857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34F9A-5E90-4D76-848B-A53863874716}">
      <dsp:nvSpPr>
        <dsp:cNvPr id="0" name=""/>
        <dsp:cNvSpPr/>
      </dsp:nvSpPr>
      <dsp:spPr>
        <a:xfrm>
          <a:off x="184504" y="1199142"/>
          <a:ext cx="1543838" cy="8681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затрат на оплату труда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26884" y="1241522"/>
        <a:ext cx="1459078" cy="783390"/>
      </dsp:txXfrm>
    </dsp:sp>
    <dsp:sp modelId="{B2B889C0-C51E-4E5F-951F-40F28F3AD901}">
      <dsp:nvSpPr>
        <dsp:cNvPr id="0" name=""/>
        <dsp:cNvSpPr/>
      </dsp:nvSpPr>
      <dsp:spPr>
        <a:xfrm>
          <a:off x="871580" y="435393"/>
          <a:ext cx="3467014" cy="3467014"/>
        </a:xfrm>
        <a:custGeom>
          <a:avLst/>
          <a:gdLst/>
          <a:ahLst/>
          <a:cxnLst/>
          <a:rect l="0" t="0" r="0" b="0"/>
          <a:pathLst>
            <a:path>
              <a:moveTo>
                <a:pt x="301593" y="756434"/>
              </a:moveTo>
              <a:arcTo wR="1733507" hR="1733507" stAng="12858471" swAng="1737472"/>
            </a:path>
          </a:pathLst>
        </a:custGeom>
        <a:noFill/>
        <a:ln w="2857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A18B6-6109-444B-A628-78078DEF269D}">
      <dsp:nvSpPr>
        <dsp:cNvPr id="0" name=""/>
        <dsp:cNvSpPr/>
      </dsp:nvSpPr>
      <dsp:spPr>
        <a:xfrm>
          <a:off x="274481" y="1999"/>
          <a:ext cx="2791122" cy="1197893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Своевременное выявление причин несоответствия планируемого и фактического объема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957" y="60475"/>
        <a:ext cx="2674170" cy="1080941"/>
      </dsp:txXfrm>
    </dsp:sp>
    <dsp:sp modelId="{29D54FB2-5453-4F92-A4D9-AAAB5126564A}">
      <dsp:nvSpPr>
        <dsp:cNvPr id="0" name=""/>
        <dsp:cNvSpPr/>
      </dsp:nvSpPr>
      <dsp:spPr>
        <a:xfrm>
          <a:off x="274481" y="1202321"/>
          <a:ext cx="2791122" cy="1197893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Выявление отклонений по отдельным видам ресурсов (механизмы, материалы, оплата труда)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957" y="1260797"/>
        <a:ext cx="2674170" cy="1080941"/>
      </dsp:txXfrm>
    </dsp:sp>
    <dsp:sp modelId="{AA790710-B1C4-434A-9DB7-75BB57665ACF}">
      <dsp:nvSpPr>
        <dsp:cNvPr id="0" name=""/>
        <dsp:cNvSpPr/>
      </dsp:nvSpPr>
      <dsp:spPr>
        <a:xfrm>
          <a:off x="274481" y="2403210"/>
          <a:ext cx="2791122" cy="1197893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Ежемесячный контроль показателей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32957" y="2461686"/>
        <a:ext cx="2674170" cy="1080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2EC11-DD10-4667-9D63-7F736E2B40CD}">
      <dsp:nvSpPr>
        <dsp:cNvPr id="0" name=""/>
        <dsp:cNvSpPr/>
      </dsp:nvSpPr>
      <dsp:spPr>
        <a:xfrm>
          <a:off x="0" y="0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планирование и учет выполнения СМР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baseline="0" dirty="0" smtClean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0"/>
        <a:ext cx="6367955" cy="576797"/>
      </dsp:txXfrm>
    </dsp:sp>
    <dsp:sp modelId="{4D655650-BE71-4426-A5B9-809F21C2A47E}">
      <dsp:nvSpPr>
        <dsp:cNvPr id="0" name=""/>
        <dsp:cNvSpPr/>
      </dsp:nvSpPr>
      <dsp:spPr>
        <a:xfrm>
          <a:off x="516421" y="57679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2575-8DAE-44D5-ABAA-7F38410C944C}">
      <dsp:nvSpPr>
        <dsp:cNvPr id="0" name=""/>
        <dsp:cNvSpPr/>
      </dsp:nvSpPr>
      <dsp:spPr>
        <a:xfrm>
          <a:off x="0" y="634476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затрат организации на выполнение строительных работ в разрезе объектов строительства</a:t>
          </a:r>
        </a:p>
      </dsp:txBody>
      <dsp:txXfrm>
        <a:off x="1664088" y="634476"/>
        <a:ext cx="6367955" cy="576797"/>
      </dsp:txXfrm>
    </dsp:sp>
    <dsp:sp modelId="{594944B4-D438-4345-8677-BB39BABE2EB0}">
      <dsp:nvSpPr>
        <dsp:cNvPr id="0" name=""/>
        <dsp:cNvSpPr/>
      </dsp:nvSpPr>
      <dsp:spPr>
        <a:xfrm>
          <a:off x="516421" y="692156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943BE-3403-4F0A-A9BA-BCE2CA0770CE}">
      <dsp:nvSpPr>
        <dsp:cNvPr id="0" name=""/>
        <dsp:cNvSpPr/>
      </dsp:nvSpPr>
      <dsp:spPr>
        <a:xfrm>
          <a:off x="0" y="1268953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оплата труда и учет отработанного времени</a:t>
          </a:r>
        </a:p>
      </dsp:txBody>
      <dsp:txXfrm>
        <a:off x="1664088" y="1268953"/>
        <a:ext cx="6367955" cy="576797"/>
      </dsp:txXfrm>
    </dsp:sp>
    <dsp:sp modelId="{F26C2DAE-1305-4A5D-B3DB-3DCB2A372169}">
      <dsp:nvSpPr>
        <dsp:cNvPr id="0" name=""/>
        <dsp:cNvSpPr/>
      </dsp:nvSpPr>
      <dsp:spPr>
        <a:xfrm>
          <a:off x="516421" y="1326633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06B93-DB45-4F59-8825-F420872AA455}">
      <dsp:nvSpPr>
        <dsp:cNvPr id="0" name=""/>
        <dsp:cNvSpPr/>
      </dsp:nvSpPr>
      <dsp:spPr>
        <a:xfrm>
          <a:off x="0" y="1903430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материальный учет</a:t>
          </a:r>
          <a:endParaRPr lang="ru-RU" sz="1400" b="1" kern="1200" baseline="0" dirty="0" smtClean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1903430"/>
        <a:ext cx="6367955" cy="576797"/>
      </dsp:txXfrm>
    </dsp:sp>
    <dsp:sp modelId="{6E550BE0-BB3E-4723-83F8-73193DF8E4BD}">
      <dsp:nvSpPr>
        <dsp:cNvPr id="0" name=""/>
        <dsp:cNvSpPr/>
      </dsp:nvSpPr>
      <dsp:spPr>
        <a:xfrm>
          <a:off x="516421" y="1961110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3D6E4-39BC-433F-8322-F9EF382CFD85}">
      <dsp:nvSpPr>
        <dsp:cNvPr id="0" name=""/>
        <dsp:cNvSpPr/>
      </dsp:nvSpPr>
      <dsp:spPr>
        <a:xfrm>
          <a:off x="0" y="2537907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механизации СМР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2537907"/>
        <a:ext cx="6367955" cy="576797"/>
      </dsp:txXfrm>
    </dsp:sp>
    <dsp:sp modelId="{68AC8CE9-6564-45AF-995E-04F1A4364384}">
      <dsp:nvSpPr>
        <dsp:cNvPr id="0" name=""/>
        <dsp:cNvSpPr/>
      </dsp:nvSpPr>
      <dsp:spPr>
        <a:xfrm>
          <a:off x="516421" y="2595586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7A9C2-C663-4D99-997C-29782C0E0227}">
      <dsp:nvSpPr>
        <dsp:cNvPr id="0" name=""/>
        <dsp:cNvSpPr/>
      </dsp:nvSpPr>
      <dsp:spPr>
        <a:xfrm>
          <a:off x="0" y="3172383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финансирования, использования средств источников финансирования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3172383"/>
        <a:ext cx="6367955" cy="576797"/>
      </dsp:txXfrm>
    </dsp:sp>
    <dsp:sp modelId="{E88634F5-9E5C-46DD-884E-75D9BF908C2F}">
      <dsp:nvSpPr>
        <dsp:cNvPr id="0" name=""/>
        <dsp:cNvSpPr/>
      </dsp:nvSpPr>
      <dsp:spPr>
        <a:xfrm>
          <a:off x="516421" y="3230063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D873E-0CE8-4C3B-B281-AB37992E6702}">
      <dsp:nvSpPr>
        <dsp:cNvPr id="0" name=""/>
        <dsp:cNvSpPr/>
      </dsp:nvSpPr>
      <dsp:spPr>
        <a:xfrm>
          <a:off x="0" y="3806860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smtClean="0">
              <a:solidFill>
                <a:schemeClr val="accent4">
                  <a:lumMod val="90000"/>
                  <a:lumOff val="10000"/>
                </a:schemeClr>
              </a:solidFill>
            </a:rPr>
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3806860"/>
        <a:ext cx="6367955" cy="576797"/>
      </dsp:txXfrm>
    </dsp:sp>
    <dsp:sp modelId="{DCDD6092-B630-4D2F-A5E7-7185F2769605}">
      <dsp:nvSpPr>
        <dsp:cNvPr id="0" name=""/>
        <dsp:cNvSpPr/>
      </dsp:nvSpPr>
      <dsp:spPr>
        <a:xfrm>
          <a:off x="516421" y="3864540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EF28B-1AF2-4558-9A97-7937E179AA31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93969"/>
                <a:lumOff val="45855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93969"/>
                <a:lumOff val="45855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93969"/>
                <a:lumOff val="458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44F750-E539-402F-8B82-19EE70B5484B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78307"/>
                <a:lumOff val="38213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78307"/>
                <a:lumOff val="38213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78307"/>
                <a:lumOff val="382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CE3F69-4F86-4444-BB35-5DBCB0C36F12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2646"/>
                <a:lumOff val="3057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2646"/>
                <a:lumOff val="3057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2646"/>
                <a:lumOff val="305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16F5A-8D19-4A17-996C-F4D7BF55086F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46984"/>
                <a:lumOff val="22928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46984"/>
                <a:lumOff val="22928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46984"/>
                <a:lumOff val="229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28E0EC-BC25-41ED-9557-A2309DF631D5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31323"/>
                <a:lumOff val="15285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31323"/>
                <a:lumOff val="15285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31323"/>
                <a:lumOff val="152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F2A7BB-489A-45C6-8887-035D17DFBF39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5662"/>
                <a:lumOff val="7643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5662"/>
                <a:lumOff val="7643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5662"/>
                <a:lumOff val="7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06C2EC-BC0D-4C39-A934-C83B4783C25A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937F68-D3AF-48AE-84F1-1B7965EE9AC8}">
      <dsp:nvSpPr>
        <dsp:cNvPr id="0" name=""/>
        <dsp:cNvSpPr/>
      </dsp:nvSpPr>
      <dsp:spPr>
        <a:xfrm>
          <a:off x="2316201" y="1447840"/>
          <a:ext cx="2701826" cy="266242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Объединение различных отделов в единое информационное поле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</dsp:txBody>
      <dsp:txXfrm>
        <a:off x="2711874" y="1837744"/>
        <a:ext cx="1910480" cy="1882620"/>
      </dsp:txXfrm>
    </dsp:sp>
    <dsp:sp modelId="{81430B3C-1218-4AF1-83F5-3C0761931322}">
      <dsp:nvSpPr>
        <dsp:cNvPr id="0" name=""/>
        <dsp:cNvSpPr/>
      </dsp:nvSpPr>
      <dsp:spPr>
        <a:xfrm>
          <a:off x="2957454" y="-86498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Производственно-технический отдел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165308" y="115307"/>
        <a:ext cx="1003611" cy="974401"/>
      </dsp:txXfrm>
    </dsp:sp>
    <dsp:sp modelId="{96D6CF0E-E35E-4006-80FB-318A947FF496}">
      <dsp:nvSpPr>
        <dsp:cNvPr id="0" name=""/>
        <dsp:cNvSpPr/>
      </dsp:nvSpPr>
      <dsp:spPr>
        <a:xfrm>
          <a:off x="4659148" y="732993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5662"/>
                <a:lumOff val="778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5662"/>
                <a:lumOff val="778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5662"/>
                <a:lumOff val="77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Сметно-договорной отдел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867002" y="934798"/>
        <a:ext cx="1003611" cy="974401"/>
      </dsp:txXfrm>
    </dsp:sp>
    <dsp:sp modelId="{1BBE6856-19F0-455C-A908-3B6445DB5F5E}">
      <dsp:nvSpPr>
        <dsp:cNvPr id="0" name=""/>
        <dsp:cNvSpPr/>
      </dsp:nvSpPr>
      <dsp:spPr>
        <a:xfrm>
          <a:off x="5079432" y="2574376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31323"/>
                <a:lumOff val="1556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31323"/>
                <a:lumOff val="1556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31323"/>
                <a:lumOff val="155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Бухгалтерия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87286" y="2776181"/>
        <a:ext cx="1003611" cy="974401"/>
      </dsp:txXfrm>
    </dsp:sp>
    <dsp:sp modelId="{BE9631AD-8735-4857-89A0-485A347E09FF}">
      <dsp:nvSpPr>
        <dsp:cNvPr id="0" name=""/>
        <dsp:cNvSpPr/>
      </dsp:nvSpPr>
      <dsp:spPr>
        <a:xfrm>
          <a:off x="3901823" y="4051050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46984"/>
                <a:lumOff val="2335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46984"/>
                <a:lumOff val="2335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46984"/>
                <a:lumOff val="233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Кладовщики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109677" y="4252855"/>
        <a:ext cx="1003611" cy="974401"/>
      </dsp:txXfrm>
    </dsp:sp>
    <dsp:sp modelId="{AF976C6F-372A-487D-8D83-AF3679265196}">
      <dsp:nvSpPr>
        <dsp:cNvPr id="0" name=""/>
        <dsp:cNvSpPr/>
      </dsp:nvSpPr>
      <dsp:spPr>
        <a:xfrm>
          <a:off x="2013086" y="4051050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2646"/>
                <a:lumOff val="3113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2646"/>
                <a:lumOff val="3113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2646"/>
                <a:lumOff val="311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Табельщики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20940" y="4252855"/>
        <a:ext cx="1003611" cy="974401"/>
      </dsp:txXfrm>
    </dsp:sp>
    <dsp:sp modelId="{0133A190-3A89-4F2B-8656-701DAF8F8347}">
      <dsp:nvSpPr>
        <dsp:cNvPr id="0" name=""/>
        <dsp:cNvSpPr/>
      </dsp:nvSpPr>
      <dsp:spPr>
        <a:xfrm>
          <a:off x="835477" y="2574376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78307"/>
                <a:lumOff val="389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78307"/>
                <a:lumOff val="389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78307"/>
                <a:lumOff val="38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Мастера и начальники участков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43331" y="2776181"/>
        <a:ext cx="1003611" cy="974401"/>
      </dsp:txXfrm>
    </dsp:sp>
    <dsp:sp modelId="{D8219527-9404-48CC-BC8F-F34698678BD5}">
      <dsp:nvSpPr>
        <dsp:cNvPr id="0" name=""/>
        <dsp:cNvSpPr/>
      </dsp:nvSpPr>
      <dsp:spPr>
        <a:xfrm>
          <a:off x="1255761" y="732993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93969"/>
                <a:lumOff val="4670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93969"/>
                <a:lumOff val="4670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93969"/>
                <a:lumOff val="46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Транспорт- ный отдел, диспетчер</a:t>
          </a:r>
          <a:endParaRPr lang="ru-RU" sz="1200" b="1" kern="1200" cap="none" spc="0" dirty="0">
            <a:ln w="1905"/>
            <a:solidFill>
              <a:schemeClr val="accent4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63615" y="934798"/>
        <a:ext cx="1003611" cy="974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CF65-1350-45E0-B558-5E2C2624E871}">
      <dsp:nvSpPr>
        <dsp:cNvPr id="0" name=""/>
        <dsp:cNvSpPr/>
      </dsp:nvSpPr>
      <dsp:spPr>
        <a:xfrm rot="16200000">
          <a:off x="-2087226" y="7601"/>
          <a:ext cx="5016852" cy="842400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 Оперативный учет</a:t>
          </a:r>
          <a:endParaRPr lang="ru-RU" sz="36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-2046103" y="48724"/>
        <a:ext cx="4934606" cy="760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432D5-1BD0-4D0C-A0E9-7A2BB778D571}">
      <dsp:nvSpPr>
        <dsp:cNvPr id="0" name=""/>
        <dsp:cNvSpPr/>
      </dsp:nvSpPr>
      <dsp:spPr>
        <a:xfrm>
          <a:off x="532197" y="0"/>
          <a:ext cx="5298132" cy="90632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Замена ручного расчета на автоматизированный</a:t>
          </a:r>
          <a:endParaRPr lang="ru-RU" sz="1400" b="1" kern="1200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</dsp:txBody>
      <dsp:txXfrm>
        <a:off x="558742" y="26545"/>
        <a:ext cx="4214092" cy="853239"/>
      </dsp:txXfrm>
    </dsp:sp>
    <dsp:sp modelId="{F3A3D75A-5A11-4131-80AF-65647603653C}">
      <dsp:nvSpPr>
        <dsp:cNvPr id="0" name=""/>
        <dsp:cNvSpPr/>
      </dsp:nvSpPr>
      <dsp:spPr>
        <a:xfrm>
          <a:off x="803383" y="1032208"/>
          <a:ext cx="5298132" cy="906329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Автоматическое получение отчетов по себестоимости СМР в разрезе объектов строительства, прямым затратам и накладным расходам</a:t>
          </a:r>
          <a:endParaRPr lang="ru-RU" sz="1400" b="1" kern="1200" cap="none" spc="0" dirty="0" smtClean="0">
            <a:ln w="1905"/>
            <a:solidFill>
              <a:schemeClr val="accent4">
                <a:lumMod val="90000"/>
                <a:lumOff val="10000"/>
              </a:schemeClr>
            </a:solidFill>
            <a:effectLst/>
          </a:endParaRPr>
        </a:p>
      </dsp:txBody>
      <dsp:txXfrm>
        <a:off x="829928" y="1058753"/>
        <a:ext cx="4260288" cy="853239"/>
      </dsp:txXfrm>
    </dsp:sp>
    <dsp:sp modelId="{18C61983-F29D-4C99-8EC9-88B6E41FFB3B}">
      <dsp:nvSpPr>
        <dsp:cNvPr id="0" name=""/>
        <dsp:cNvSpPr/>
      </dsp:nvSpPr>
      <dsp:spPr>
        <a:xfrm>
          <a:off x="1006807" y="2064416"/>
          <a:ext cx="5298132" cy="906329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эффективности использования рабочего времени бухгалтера</a:t>
          </a:r>
        </a:p>
      </dsp:txBody>
      <dsp:txXfrm>
        <a:off x="1033352" y="2090961"/>
        <a:ext cx="4260288" cy="853239"/>
      </dsp:txXfrm>
    </dsp:sp>
    <dsp:sp modelId="{5AAAF2C3-A3BA-4DE3-9846-5D7CAE3000D0}">
      <dsp:nvSpPr>
        <dsp:cNvPr id="0" name=""/>
        <dsp:cNvSpPr/>
      </dsp:nvSpPr>
      <dsp:spPr>
        <a:xfrm>
          <a:off x="1277941" y="3096624"/>
          <a:ext cx="5298132" cy="90632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качества внутренней отчетности для руководства</a:t>
          </a:r>
        </a:p>
      </dsp:txBody>
      <dsp:txXfrm>
        <a:off x="1304486" y="3123169"/>
        <a:ext cx="4260288" cy="853239"/>
      </dsp:txXfrm>
    </dsp:sp>
    <dsp:sp modelId="{512C3668-7BCA-4169-BAD2-FA4782796D79}">
      <dsp:nvSpPr>
        <dsp:cNvPr id="0" name=""/>
        <dsp:cNvSpPr/>
      </dsp:nvSpPr>
      <dsp:spPr>
        <a:xfrm>
          <a:off x="1582558" y="4128832"/>
          <a:ext cx="5298132" cy="906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  <a:latin typeface="+mn-lt"/>
              <a:ea typeface="+mn-ea"/>
              <a:cs typeface="+mn-cs"/>
            </a:rPr>
            <a:t>Выявление внутренних резервов рентабельности выполнения СМР</a:t>
          </a:r>
        </a:p>
      </dsp:txBody>
      <dsp:txXfrm>
        <a:off x="1609103" y="4155377"/>
        <a:ext cx="4260288" cy="853239"/>
      </dsp:txXfrm>
    </dsp:sp>
    <dsp:sp modelId="{F2C1DF5B-8F4F-4205-84DD-6CC56DD32197}">
      <dsp:nvSpPr>
        <dsp:cNvPr id="0" name=""/>
        <dsp:cNvSpPr/>
      </dsp:nvSpPr>
      <dsp:spPr>
        <a:xfrm>
          <a:off x="4709018" y="662123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4841568" y="662123"/>
        <a:ext cx="324013" cy="443308"/>
      </dsp:txXfrm>
    </dsp:sp>
    <dsp:sp modelId="{9EE63173-F78C-4204-998A-1245CA3CF423}">
      <dsp:nvSpPr>
        <dsp:cNvPr id="0" name=""/>
        <dsp:cNvSpPr/>
      </dsp:nvSpPr>
      <dsp:spPr>
        <a:xfrm>
          <a:off x="5104657" y="1694332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5237207" y="1694332"/>
        <a:ext cx="324013" cy="443308"/>
      </dsp:txXfrm>
    </dsp:sp>
    <dsp:sp modelId="{1CD28E08-76B5-4D7A-B4DF-7798B7887F73}">
      <dsp:nvSpPr>
        <dsp:cNvPr id="0" name=""/>
        <dsp:cNvSpPr/>
      </dsp:nvSpPr>
      <dsp:spPr>
        <a:xfrm>
          <a:off x="5500297" y="2711434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5632847" y="2711434"/>
        <a:ext cx="324013" cy="443308"/>
      </dsp:txXfrm>
    </dsp:sp>
    <dsp:sp modelId="{0FACE611-4470-48A4-A485-1BEB0FBA119D}">
      <dsp:nvSpPr>
        <dsp:cNvPr id="0" name=""/>
        <dsp:cNvSpPr/>
      </dsp:nvSpPr>
      <dsp:spPr>
        <a:xfrm>
          <a:off x="5895937" y="3753713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6028487" y="3753713"/>
        <a:ext cx="324013" cy="443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F4E2C-717B-44A2-946E-0C653ADB65E7}">
      <dsp:nvSpPr>
        <dsp:cNvPr id="0" name=""/>
        <dsp:cNvSpPr/>
      </dsp:nvSpPr>
      <dsp:spPr>
        <a:xfrm rot="2655818">
          <a:off x="2898199" y="3708801"/>
          <a:ext cx="565032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565032" y="26367"/>
              </a:lnTo>
            </a:path>
          </a:pathLst>
        </a:custGeom>
        <a:noFill/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5D641-2502-4163-8FC6-9E8B866C022F}">
      <dsp:nvSpPr>
        <dsp:cNvPr id="0" name=""/>
        <dsp:cNvSpPr/>
      </dsp:nvSpPr>
      <dsp:spPr>
        <a:xfrm rot="122738">
          <a:off x="2978303" y="2674680"/>
          <a:ext cx="290585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290585" y="26367"/>
              </a:lnTo>
            </a:path>
          </a:pathLst>
        </a:custGeom>
        <a:noFill/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928E2-5E31-4A32-BE2A-A768AF952001}">
      <dsp:nvSpPr>
        <dsp:cNvPr id="0" name=""/>
        <dsp:cNvSpPr/>
      </dsp:nvSpPr>
      <dsp:spPr>
        <a:xfrm rot="19195397">
          <a:off x="2914853" y="1708583"/>
          <a:ext cx="541208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541208" y="26367"/>
              </a:lnTo>
            </a:path>
          </a:pathLst>
        </a:custGeom>
        <a:noFill/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D420F-BB15-4A5D-941F-E582CE6C9E8D}">
      <dsp:nvSpPr>
        <dsp:cNvPr id="0" name=""/>
        <dsp:cNvSpPr/>
      </dsp:nvSpPr>
      <dsp:spPr>
        <a:xfrm>
          <a:off x="197835" y="1439680"/>
          <a:ext cx="2852878" cy="2562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4">
              <a:lumMod val="90000"/>
              <a:lumOff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08C7347-268C-493A-907A-DA1C7A56766D}">
      <dsp:nvSpPr>
        <dsp:cNvPr id="0" name=""/>
        <dsp:cNvSpPr/>
      </dsp:nvSpPr>
      <dsp:spPr>
        <a:xfrm>
          <a:off x="3103045" y="238681"/>
          <a:ext cx="1894068" cy="1537580"/>
        </a:xfrm>
        <a:prstGeom prst="ellipse">
          <a:avLst/>
        </a:prstGeom>
        <a:solidFill>
          <a:srgbClr val="FF9900"/>
        </a:solidFill>
        <a:ln w="952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Общие показатели</a:t>
          </a:r>
          <a:endParaRPr lang="ru-RU" sz="14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380425" y="463854"/>
        <a:ext cx="1339308" cy="1087234"/>
      </dsp:txXfrm>
    </dsp:sp>
    <dsp:sp modelId="{A59F1A11-387C-4579-B9EC-2961C8F34442}">
      <dsp:nvSpPr>
        <dsp:cNvPr id="0" name=""/>
        <dsp:cNvSpPr/>
      </dsp:nvSpPr>
      <dsp:spPr>
        <a:xfrm>
          <a:off x="3267881" y="1971237"/>
          <a:ext cx="1894068" cy="1537580"/>
        </a:xfrm>
        <a:prstGeom prst="ellipse">
          <a:avLst/>
        </a:prstGeom>
        <a:solidFill>
          <a:srgbClr val="FF9900"/>
        </a:solidFill>
        <a:ln w="952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Расчеты с покупателями</a:t>
          </a:r>
          <a:endParaRPr lang="ru-RU" sz="14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545261" y="2196410"/>
        <a:ext cx="1339308" cy="1087234"/>
      </dsp:txXfrm>
    </dsp:sp>
    <dsp:sp modelId="{E2E53F9A-D99A-49E0-86D9-C3B6E9141FFB}">
      <dsp:nvSpPr>
        <dsp:cNvPr id="0" name=""/>
        <dsp:cNvSpPr/>
      </dsp:nvSpPr>
      <dsp:spPr>
        <a:xfrm>
          <a:off x="3050281" y="3751411"/>
          <a:ext cx="1871819" cy="1537580"/>
        </a:xfrm>
        <a:prstGeom prst="ellipse">
          <a:avLst/>
        </a:prstGeom>
        <a:solidFill>
          <a:srgbClr val="FF9900"/>
        </a:solidFill>
        <a:ln w="9525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Расчеты с поставщиками</a:t>
          </a:r>
        </a:p>
      </dsp:txBody>
      <dsp:txXfrm>
        <a:off x="3324403" y="3976584"/>
        <a:ext cx="1323575" cy="1087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A18B6-6109-444B-A628-78078DEF269D}">
      <dsp:nvSpPr>
        <dsp:cNvPr id="0" name=""/>
        <dsp:cNvSpPr/>
      </dsp:nvSpPr>
      <dsp:spPr>
        <a:xfrm>
          <a:off x="1308469" y="22578"/>
          <a:ext cx="2756586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4">
                  <a:lumMod val="90000"/>
                  <a:lumOff val="10000"/>
                </a:schemeClr>
              </a:solidFill>
            </a:rPr>
            <a:t>Возможность самостоятельного формирования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70334"/>
        <a:ext cx="2661074" cy="882784"/>
      </dsp:txXfrm>
    </dsp:sp>
    <dsp:sp modelId="{29D54FB2-5453-4F92-A4D9-AAAB5126564A}">
      <dsp:nvSpPr>
        <dsp:cNvPr id="0" name=""/>
        <dsp:cNvSpPr/>
      </dsp:nvSpPr>
      <dsp:spPr>
        <a:xfrm>
          <a:off x="1308469" y="1040535"/>
          <a:ext cx="2756586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4">
                  <a:lumMod val="90000"/>
                  <a:lumOff val="10000"/>
                </a:schemeClr>
              </a:solidFill>
            </a:rPr>
            <a:t>Безопасное использование для не продвинутых пользователей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1088291"/>
        <a:ext cx="2661074" cy="882784"/>
      </dsp:txXfrm>
    </dsp:sp>
    <dsp:sp modelId="{AA790710-B1C4-434A-9DB7-75BB57665ACF}">
      <dsp:nvSpPr>
        <dsp:cNvPr id="0" name=""/>
        <dsp:cNvSpPr/>
      </dsp:nvSpPr>
      <dsp:spPr>
        <a:xfrm>
          <a:off x="1308469" y="2067746"/>
          <a:ext cx="2756586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Онлайн-контроль</a:t>
          </a:r>
          <a:r>
            <a:rPr lang="ru-RU" sz="1400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расчетных операций и остатков денежных средств на расчетном счете и в кассе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2115502"/>
        <a:ext cx="2661074" cy="882784"/>
      </dsp:txXfrm>
    </dsp:sp>
    <dsp:sp modelId="{AE5574C9-9D99-412B-BE14-E2EB9EF7EF28}">
      <dsp:nvSpPr>
        <dsp:cNvPr id="0" name=""/>
        <dsp:cNvSpPr/>
      </dsp:nvSpPr>
      <dsp:spPr>
        <a:xfrm>
          <a:off x="1308469" y="3085703"/>
          <a:ext cx="2756586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4">
                  <a:lumMod val="90000"/>
                  <a:lumOff val="10000"/>
                </a:schemeClr>
              </a:solidFill>
            </a:rPr>
            <a:t>Онлайн-контроль имеющейся дебиторской и кредиторской задолженности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3133459"/>
        <a:ext cx="2661074" cy="882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A7F2-6F0D-4790-8D0C-CE313B0D8322}">
      <dsp:nvSpPr>
        <dsp:cNvPr id="0" name=""/>
        <dsp:cNvSpPr/>
      </dsp:nvSpPr>
      <dsp:spPr>
        <a:xfrm>
          <a:off x="4997168" y="2440479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2962275" y="1011872"/>
          <a:ext cx="2080613" cy="448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23"/>
              </a:lnTo>
              <a:lnTo>
                <a:pt x="2080613" y="305823"/>
              </a:lnTo>
              <a:lnTo>
                <a:pt x="2080613" y="4487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2911632" y="2440479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2911632" y="1011872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50642" y="0"/>
              </a:moveTo>
              <a:lnTo>
                <a:pt x="50642" y="305823"/>
              </a:lnTo>
              <a:lnTo>
                <a:pt x="45720" y="305823"/>
              </a:lnTo>
              <a:lnTo>
                <a:pt x="45720" y="4487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831019" y="2440479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876739" y="1011872"/>
          <a:ext cx="2085535" cy="448770"/>
        </a:xfrm>
        <a:custGeom>
          <a:avLst/>
          <a:gdLst/>
          <a:ahLst/>
          <a:cxnLst/>
          <a:rect l="0" t="0" r="0" b="0"/>
          <a:pathLst>
            <a:path>
              <a:moveTo>
                <a:pt x="2085535" y="0"/>
              </a:moveTo>
              <a:lnTo>
                <a:pt x="2085535" y="305823"/>
              </a:lnTo>
              <a:lnTo>
                <a:pt x="0" y="305823"/>
              </a:lnTo>
              <a:lnTo>
                <a:pt x="0" y="4487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1717211" y="32035"/>
          <a:ext cx="2490127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1888661" y="194913"/>
          <a:ext cx="2490127" cy="9798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Отчеты для руководителя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по общим показателям</a:t>
          </a:r>
          <a:endParaRPr lang="ru-RU" sz="1400" b="1" kern="1200" dirty="0"/>
        </a:p>
      </dsp:txBody>
      <dsp:txXfrm>
        <a:off x="1917359" y="223611"/>
        <a:ext cx="2432731" cy="922440"/>
      </dsp:txXfrm>
    </dsp:sp>
    <dsp:sp modelId="{91715FC3-4996-4B4B-8F62-68A8FCF9592E}">
      <dsp:nvSpPr>
        <dsp:cNvPr id="0" name=""/>
        <dsp:cNvSpPr/>
      </dsp:nvSpPr>
      <dsp:spPr>
        <a:xfrm>
          <a:off x="2832" y="1460642"/>
          <a:ext cx="1747812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174282" y="1623520"/>
          <a:ext cx="1747812" cy="97983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Отчет «Доходы и расходы (прибыль и убыток)»</a:t>
          </a:r>
          <a:endParaRPr lang="ru-RU" sz="1200" b="1" kern="1200" dirty="0"/>
        </a:p>
      </dsp:txBody>
      <dsp:txXfrm>
        <a:off x="202980" y="1652218"/>
        <a:ext cx="1690416" cy="922440"/>
      </dsp:txXfrm>
    </dsp:sp>
    <dsp:sp modelId="{EF886F33-FF39-4453-8676-0AC7B7A05338}">
      <dsp:nvSpPr>
        <dsp:cNvPr id="0" name=""/>
        <dsp:cNvSpPr/>
      </dsp:nvSpPr>
      <dsp:spPr>
        <a:xfrm>
          <a:off x="27398" y="2889249"/>
          <a:ext cx="1698682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98848" y="3052127"/>
          <a:ext cx="1698682" cy="9798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/>
            <a:t>формирует сводный отчет по полученным доходам и понесенным затратам за период</a:t>
          </a:r>
          <a:endParaRPr lang="ru-RU" sz="1200" i="1" u="none" kern="1200" dirty="0"/>
        </a:p>
      </dsp:txBody>
      <dsp:txXfrm>
        <a:off x="227546" y="3080825"/>
        <a:ext cx="1641286" cy="922440"/>
      </dsp:txXfrm>
    </dsp:sp>
    <dsp:sp modelId="{8712CD49-1664-4361-93E2-CC81E357882E}">
      <dsp:nvSpPr>
        <dsp:cNvPr id="0" name=""/>
        <dsp:cNvSpPr/>
      </dsp:nvSpPr>
      <dsp:spPr>
        <a:xfrm>
          <a:off x="2093545" y="1460642"/>
          <a:ext cx="1727614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2264995" y="1623520"/>
          <a:ext cx="1727614" cy="97983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Отчет «Оборотные средства»</a:t>
          </a:r>
          <a:endParaRPr lang="ru-RU" sz="1200" b="1" kern="1200" dirty="0"/>
        </a:p>
      </dsp:txBody>
      <dsp:txXfrm>
        <a:off x="2293693" y="1652218"/>
        <a:ext cx="1670218" cy="922440"/>
      </dsp:txXfrm>
    </dsp:sp>
    <dsp:sp modelId="{675093FA-743A-4475-98A3-864C74151DFC}">
      <dsp:nvSpPr>
        <dsp:cNvPr id="0" name=""/>
        <dsp:cNvSpPr/>
      </dsp:nvSpPr>
      <dsp:spPr>
        <a:xfrm>
          <a:off x="2108011" y="2889249"/>
          <a:ext cx="1698682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2279461" y="3052127"/>
          <a:ext cx="1698682" cy="9798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/>
            <a:t>формирует сводный отчет по движению оборотных средств предприятия за период</a:t>
          </a:r>
          <a:endParaRPr lang="ru-RU" sz="1200" i="1" u="none" kern="1200" dirty="0"/>
        </a:p>
      </dsp:txBody>
      <dsp:txXfrm>
        <a:off x="2308159" y="3080825"/>
        <a:ext cx="1641286" cy="922440"/>
      </dsp:txXfrm>
    </dsp:sp>
    <dsp:sp modelId="{E251DEE6-BDFF-4CF5-AB25-0B3672C7EEFB}">
      <dsp:nvSpPr>
        <dsp:cNvPr id="0" name=""/>
        <dsp:cNvSpPr/>
      </dsp:nvSpPr>
      <dsp:spPr>
        <a:xfrm>
          <a:off x="4164059" y="1460642"/>
          <a:ext cx="1757657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4335509" y="1623520"/>
          <a:ext cx="1757657" cy="97983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Отчет «Отчет о реализации товаров (услуг)»</a:t>
          </a:r>
          <a:endParaRPr lang="ru-RU" sz="1200" b="1" kern="1200" dirty="0"/>
        </a:p>
      </dsp:txBody>
      <dsp:txXfrm>
        <a:off x="4364207" y="1652218"/>
        <a:ext cx="1700261" cy="922440"/>
      </dsp:txXfrm>
    </dsp:sp>
    <dsp:sp modelId="{BA68C76A-DFCE-4C83-AB90-7541BC4B17CC}">
      <dsp:nvSpPr>
        <dsp:cNvPr id="0" name=""/>
        <dsp:cNvSpPr/>
      </dsp:nvSpPr>
      <dsp:spPr>
        <a:xfrm>
          <a:off x="4193547" y="2889249"/>
          <a:ext cx="1698682" cy="97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4364997" y="3052127"/>
          <a:ext cx="1698682" cy="9798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/>
            <a:t>формирует сводный отчет о реализации товаров (услуг) за период</a:t>
          </a:r>
          <a:endParaRPr lang="ru-RU" sz="1200" i="1" u="none" kern="1200" dirty="0"/>
        </a:p>
      </dsp:txBody>
      <dsp:txXfrm>
        <a:off x="4393695" y="3080825"/>
        <a:ext cx="1641286" cy="922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3A076-C3F4-4F07-BB5D-B147CE80BA1D}">
      <dsp:nvSpPr>
        <dsp:cNvPr id="0" name=""/>
        <dsp:cNvSpPr/>
      </dsp:nvSpPr>
      <dsp:spPr>
        <a:xfrm>
          <a:off x="6116202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9FF2B-7254-4422-8868-E71D250DF441}">
      <dsp:nvSpPr>
        <dsp:cNvPr id="0" name=""/>
        <dsp:cNvSpPr/>
      </dsp:nvSpPr>
      <dsp:spPr>
        <a:xfrm>
          <a:off x="3448713" y="1164247"/>
          <a:ext cx="2713209" cy="39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13"/>
              </a:lnTo>
              <a:lnTo>
                <a:pt x="2713209" y="272013"/>
              </a:lnTo>
              <a:lnTo>
                <a:pt x="2713209" y="39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DA7F2-6F0D-4790-8D0C-CE313B0D8322}">
      <dsp:nvSpPr>
        <dsp:cNvPr id="0" name=""/>
        <dsp:cNvSpPr/>
      </dsp:nvSpPr>
      <dsp:spPr>
        <a:xfrm>
          <a:off x="4343311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448713" y="1164247"/>
          <a:ext cx="940318" cy="39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13"/>
              </a:lnTo>
              <a:lnTo>
                <a:pt x="940318" y="272013"/>
              </a:lnTo>
              <a:lnTo>
                <a:pt x="940318" y="39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2527434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2573154" y="1164247"/>
          <a:ext cx="875558" cy="399156"/>
        </a:xfrm>
        <a:custGeom>
          <a:avLst/>
          <a:gdLst/>
          <a:ahLst/>
          <a:cxnLst/>
          <a:rect l="0" t="0" r="0" b="0"/>
          <a:pathLst>
            <a:path>
              <a:moveTo>
                <a:pt x="875558" y="0"/>
              </a:moveTo>
              <a:lnTo>
                <a:pt x="875558" y="272013"/>
              </a:lnTo>
              <a:lnTo>
                <a:pt x="0" y="272013"/>
              </a:lnTo>
              <a:lnTo>
                <a:pt x="0" y="39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711558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757278" y="1164247"/>
          <a:ext cx="2691435" cy="399156"/>
        </a:xfrm>
        <a:custGeom>
          <a:avLst/>
          <a:gdLst/>
          <a:ahLst/>
          <a:cxnLst/>
          <a:rect l="0" t="0" r="0" b="0"/>
          <a:pathLst>
            <a:path>
              <a:moveTo>
                <a:pt x="2691435" y="0"/>
              </a:moveTo>
              <a:lnTo>
                <a:pt x="2691435" y="272013"/>
              </a:lnTo>
              <a:lnTo>
                <a:pt x="0" y="272013"/>
              </a:lnTo>
              <a:lnTo>
                <a:pt x="0" y="399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2077873" y="292735"/>
          <a:ext cx="2741679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230368" y="437606"/>
          <a:ext cx="2741679" cy="871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Отчеты для руководителя  по расчетам с покупателями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255894" y="463132"/>
        <a:ext cx="2690627" cy="820459"/>
      </dsp:txXfrm>
    </dsp:sp>
    <dsp:sp modelId="{91715FC3-4996-4B4B-8F62-68A8FCF9592E}">
      <dsp:nvSpPr>
        <dsp:cNvPr id="0" name=""/>
        <dsp:cNvSpPr/>
      </dsp:nvSpPr>
      <dsp:spPr>
        <a:xfrm>
          <a:off x="49274" y="1563403"/>
          <a:ext cx="1416007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201770" y="1708274"/>
          <a:ext cx="1416007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«Динамика задолженности покупателей»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27296" y="1733800"/>
        <a:ext cx="1364955" cy="820459"/>
      </dsp:txXfrm>
    </dsp:sp>
    <dsp:sp modelId="{EF886F33-FF39-4453-8676-0AC7B7A05338}">
      <dsp:nvSpPr>
        <dsp:cNvPr id="0" name=""/>
        <dsp:cNvSpPr/>
      </dsp:nvSpPr>
      <dsp:spPr>
        <a:xfrm>
          <a:off x="1835" y="2834072"/>
          <a:ext cx="1510885" cy="1516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54330" y="2978943"/>
          <a:ext cx="1510885" cy="15162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формирует </a:t>
          </a: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98582" y="3023195"/>
        <a:ext cx="1422381" cy="1427743"/>
      </dsp:txXfrm>
    </dsp:sp>
    <dsp:sp modelId="{8712CD49-1664-4361-93E2-CC81E357882E}">
      <dsp:nvSpPr>
        <dsp:cNvPr id="0" name=""/>
        <dsp:cNvSpPr/>
      </dsp:nvSpPr>
      <dsp:spPr>
        <a:xfrm>
          <a:off x="1886925" y="1563403"/>
          <a:ext cx="1372459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2039420" y="1708274"/>
          <a:ext cx="1372459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покупателей»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064946" y="1733800"/>
        <a:ext cx="1321407" cy="820459"/>
      </dsp:txXfrm>
    </dsp:sp>
    <dsp:sp modelId="{675093FA-743A-4475-98A3-864C74151DFC}">
      <dsp:nvSpPr>
        <dsp:cNvPr id="0" name=""/>
        <dsp:cNvSpPr/>
      </dsp:nvSpPr>
      <dsp:spPr>
        <a:xfrm>
          <a:off x="1817711" y="2834072"/>
          <a:ext cx="1510885" cy="1544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1970207" y="2978943"/>
          <a:ext cx="1510885" cy="1544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задолженность и сумму аванса по покупателям на начало и конец выбранного периода, а также движение за период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014459" y="3023195"/>
        <a:ext cx="1422381" cy="1455666"/>
      </dsp:txXfrm>
    </dsp:sp>
    <dsp:sp modelId="{E251DEE6-BDFF-4CF5-AB25-0B3672C7EEFB}">
      <dsp:nvSpPr>
        <dsp:cNvPr id="0" name=""/>
        <dsp:cNvSpPr/>
      </dsp:nvSpPr>
      <dsp:spPr>
        <a:xfrm>
          <a:off x="3607360" y="1563403"/>
          <a:ext cx="1563340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3759856" y="1708274"/>
          <a:ext cx="1563340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«Задолженность покупателей по срокам долга»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3785382" y="1733800"/>
        <a:ext cx="1512288" cy="820459"/>
      </dsp:txXfrm>
    </dsp:sp>
    <dsp:sp modelId="{BA68C76A-DFCE-4C83-AB90-7541BC4B17CC}">
      <dsp:nvSpPr>
        <dsp:cNvPr id="0" name=""/>
        <dsp:cNvSpPr/>
      </dsp:nvSpPr>
      <dsp:spPr>
        <a:xfrm>
          <a:off x="3633588" y="2834072"/>
          <a:ext cx="1510885" cy="1528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3786083" y="2978943"/>
          <a:ext cx="1510885" cy="1528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предназначен для анализа информации по периодам возникновения долга покупателя с целью выявления должников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3830335" y="3023195"/>
        <a:ext cx="1422381" cy="1440214"/>
      </dsp:txXfrm>
    </dsp:sp>
    <dsp:sp modelId="{0A42D693-D672-4AE7-AFB0-D05568D32348}">
      <dsp:nvSpPr>
        <dsp:cNvPr id="0" name=""/>
        <dsp:cNvSpPr/>
      </dsp:nvSpPr>
      <dsp:spPr>
        <a:xfrm>
          <a:off x="5475692" y="1563403"/>
          <a:ext cx="1372459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2E962-3392-46E6-8678-32CF76626F0F}">
      <dsp:nvSpPr>
        <dsp:cNvPr id="0" name=""/>
        <dsp:cNvSpPr/>
      </dsp:nvSpPr>
      <dsp:spPr>
        <a:xfrm>
          <a:off x="5628188" y="1708274"/>
          <a:ext cx="1372459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Отчет «Просроченная задолженность покупателей»</a:t>
          </a:r>
          <a:endParaRPr lang="ru-RU" sz="12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5653714" y="1733800"/>
        <a:ext cx="1321407" cy="820459"/>
      </dsp:txXfrm>
    </dsp:sp>
    <dsp:sp modelId="{855F72FC-4B4D-4FAD-B667-6DA427A9725E}">
      <dsp:nvSpPr>
        <dsp:cNvPr id="0" name=""/>
        <dsp:cNvSpPr/>
      </dsp:nvSpPr>
      <dsp:spPr>
        <a:xfrm>
          <a:off x="5475692" y="2834072"/>
          <a:ext cx="1372459" cy="1553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043568-1C72-4993-9563-E7A573A96264}">
      <dsp:nvSpPr>
        <dsp:cNvPr id="0" name=""/>
        <dsp:cNvSpPr/>
      </dsp:nvSpPr>
      <dsp:spPr>
        <a:xfrm>
          <a:off x="5628188" y="2978943"/>
          <a:ext cx="1372459" cy="1553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сумму просроченной задолженности по покупателям</a:t>
          </a:r>
          <a:endParaRPr lang="ru-RU" sz="1200" i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5668386" y="3019141"/>
        <a:ext cx="1292063" cy="1473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A4DD8E-1834-4901-A05A-FFCA9B951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9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0A0875F-6827-4448-B2B3-E4574570D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Представляем</a:t>
            </a:r>
            <a:r>
              <a:rPr lang="ru-RU" baseline="0" dirty="0" smtClean="0"/>
              <a:t> Вашему вниманию презентационный материал на тему «1С:Бухгалтерия строительной организации для Казахстана» – отраслевое решение фирмы «1С», возможности ведения оперативной управленческой отчетности  для руководителя строительной компании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662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Достоверность информации, используемой при принятии управленческих решений, а также разумные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затраты рабочего времени персонала на получение такой информации – залог действенных мер по повышению эффективности организации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Программный продукт автоматизирует процессы расчета затрат на СМР и себестоимости СМР и получения необходимых отчетов.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Это позволяет получать необходимую отчетность автоматически, освобождая бухгалтера от необходимости ручного сбора такой информации. В итоге повышается эффективность использования рабочего времени бухгалтера и точность отчетов, получаемых руководством компании.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Такая информация может использоваться для выявления внутренних резервов рентабельности выполнения строительно-монтажных работ или 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направлений сокращения затрат.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8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Рассмотрим более подробно функциональные возможности программного продукта для руководителя организации, как одного из пользователей</a:t>
            </a:r>
            <a:r>
              <a:rPr lang="ru-RU" baseline="0" dirty="0" smtClean="0"/>
              <a:t> автоматизированной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66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период неспокойной финансовой ситуации у директора любой компании возникает потребность в оперативной управленческой отчетности.</a:t>
            </a:r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оперативного ведения управленческого учета в</a:t>
            </a:r>
            <a:r>
              <a:rPr lang="ru-RU" baseline="0" dirty="0" smtClean="0"/>
              <a:t> данном программном продукте имеется возможность формирования отчетов, которые могут понадобиться руководителю. 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Все отчеты для руководителя сформированы по трем группам: общие показатели, расчеты с покупателями, расчеты с поставщиками.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Преимущества данных отчетов состоит в том, что:</a:t>
            </a:r>
          </a:p>
          <a:p>
            <a:r>
              <a:rPr lang="ru-RU" baseline="0" dirty="0" smtClean="0"/>
              <a:t>1) Данные отчеты могут быть сформированы руководителем самостоятельно, без привлечения бухгалтера;</a:t>
            </a:r>
          </a:p>
          <a:p>
            <a:r>
              <a:rPr lang="ru-RU" baseline="0" dirty="0" smtClean="0"/>
              <a:t>2) Данные отчеты не формируют никаких движений, поэтому пользование ими безопасно для </a:t>
            </a:r>
            <a:r>
              <a:rPr lang="ru-RU" baseline="0" dirty="0" err="1" smtClean="0"/>
              <a:t>непродвинутых</a:t>
            </a:r>
            <a:r>
              <a:rPr lang="ru-RU" baseline="0" dirty="0" smtClean="0"/>
              <a:t> пользователей программы;</a:t>
            </a:r>
          </a:p>
          <a:p>
            <a:r>
              <a:rPr lang="ru-RU" baseline="0" dirty="0" smtClean="0"/>
              <a:t>3) Возможно установить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»-контроль произведенных бухгалтером расчетных операций, а также остатков денежных средств на расчетном счете и в кассе;</a:t>
            </a:r>
          </a:p>
          <a:p>
            <a:r>
              <a:rPr lang="ru-RU" baseline="0" dirty="0" smtClean="0"/>
              <a:t>4) Возможно установить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»-контроль за имеющейся дебиторской и кредиторской задолженности.</a:t>
            </a:r>
          </a:p>
          <a:p>
            <a:endParaRPr lang="ru-RU" baseline="0" dirty="0" smtClean="0"/>
          </a:p>
          <a:p>
            <a:r>
              <a:rPr lang="ru-RU" dirty="0" smtClean="0"/>
              <a:t>Открыть любой из отчетов для руководителя</a:t>
            </a:r>
            <a:r>
              <a:rPr lang="ru-RU" baseline="0" dirty="0" smtClean="0"/>
              <a:t> можно при выборе раздела «Отчеты» - «Отчеты для руководителя»</a:t>
            </a:r>
            <a:endParaRPr lang="ru-RU" dirty="0" smtClean="0"/>
          </a:p>
          <a:p>
            <a:r>
              <a:rPr lang="ru-RU" dirty="0" smtClean="0"/>
              <a:t>Далее рассмотрим подробнее</a:t>
            </a:r>
            <a:r>
              <a:rPr lang="ru-RU" baseline="0" dirty="0" smtClean="0"/>
              <a:t> виды отчетов каждой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51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отчетам для</a:t>
            </a:r>
            <a:r>
              <a:rPr lang="ru-RU" baseline="0" dirty="0" smtClean="0"/>
              <a:t> руководителя по общим показателям относятся следующие отчеты:</a:t>
            </a:r>
          </a:p>
          <a:p>
            <a:r>
              <a:rPr lang="ru-RU" baseline="0" dirty="0" smtClean="0"/>
              <a:t>- Доходы и расходы (прибыль и убыток) ;</a:t>
            </a:r>
          </a:p>
          <a:p>
            <a:pPr>
              <a:buFontTx/>
              <a:buChar char="-"/>
            </a:pPr>
            <a:r>
              <a:rPr lang="ru-RU" baseline="0" dirty="0" smtClean="0"/>
              <a:t>Оборотные средства;</a:t>
            </a:r>
          </a:p>
          <a:p>
            <a:pPr>
              <a:buFontTx/>
              <a:buChar char="-"/>
            </a:pPr>
            <a:r>
              <a:rPr lang="ru-RU" baseline="0" dirty="0" smtClean="0"/>
              <a:t>Отчет о реализации товаров (услуг).</a:t>
            </a:r>
          </a:p>
          <a:p>
            <a:endParaRPr lang="ru-RU" dirty="0" smtClean="0"/>
          </a:p>
          <a:p>
            <a:r>
              <a:rPr lang="ru-RU" dirty="0" smtClean="0"/>
              <a:t>Далее подробно рассмотрим каждый из указанных отчетов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6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«Доходы и расходы (прибыль/убыток)» ф</a:t>
            </a:r>
            <a:r>
              <a:rPr lang="ru-RU" sz="1200" i="0" u="none" dirty="0" smtClean="0"/>
              <a:t>ормирует сводный отчет по полученным доходам и понесенным затратам за  указанный период. 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диаграммой, по которой наглядно можно увидеть результат деятельности. Ниже диаграммы приведена таблица данных, в которой можно задать в настройках более подробную детализацию.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9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«Оборотные средства» ф</a:t>
            </a:r>
            <a:r>
              <a:rPr lang="ru-RU" sz="1200" i="0" u="none" dirty="0" smtClean="0"/>
              <a:t>ормирует сводный отчет по  движению оборотных средств предприятия за указанный период. К</a:t>
            </a:r>
            <a:r>
              <a:rPr lang="ru-RU" sz="1200" i="0" u="none" baseline="0" dirty="0" smtClean="0"/>
              <a:t> оборотным средствам относятся запасы, денежные средства на расчетных счетах и в кассе, дебиторская задолженность.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Аналогично предыдущему отчету д</a:t>
            </a:r>
            <a:r>
              <a:rPr lang="ru-RU" sz="1200" i="0" u="none" dirty="0" smtClean="0"/>
              <a:t>ля получения данных </a:t>
            </a:r>
            <a:r>
              <a:rPr lang="ru-RU" sz="1200" i="0" u="none" baseline="0" dirty="0" smtClean="0"/>
              <a:t>достаточно выбрать временной период (день, месяц, год или произвольный) и нажать кнопку «сформировать», при этом данные будут сформированы на начало и конец указанного периода.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можно задать в настройках более подробную детализацию.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35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«Отчет о реализации товаров (услуг)»  ф</a:t>
            </a:r>
            <a:r>
              <a:rPr lang="ru-RU" sz="1200" i="0" u="none" dirty="0" smtClean="0"/>
              <a:t>ормирует сводный отчет о реализации товаров (услуг) за указанный период.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Аналогично предыдущим отчетам д</a:t>
            </a:r>
            <a:r>
              <a:rPr lang="ru-RU" sz="1200" i="0" u="none" dirty="0" smtClean="0"/>
              <a:t>ля получения информации </a:t>
            </a:r>
            <a:r>
              <a:rPr lang="ru-RU" sz="1200" i="0" u="none" baseline="0" dirty="0" smtClean="0"/>
              <a:t>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можно задать в настройках более подробную детализацию и дополнительные показатели, включающие не только объемы и суммы реализации, но и возвраты, если таковые были.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62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отчетам</a:t>
            </a:r>
            <a:r>
              <a:rPr lang="ru-RU" baseline="0" dirty="0" smtClean="0"/>
              <a:t> руководителя по расчетам с покупателями относятся следующие отчеты:</a:t>
            </a:r>
          </a:p>
          <a:p>
            <a:r>
              <a:rPr lang="ru-RU" baseline="0" dirty="0" smtClean="0"/>
              <a:t>- Динамика задолженности покупателей;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покупателей;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покупателей по срокам долга;</a:t>
            </a:r>
          </a:p>
          <a:p>
            <a:pPr>
              <a:buFontTx/>
              <a:buChar char="-"/>
            </a:pPr>
            <a:r>
              <a:rPr lang="ru-RU" baseline="0" dirty="0" smtClean="0"/>
              <a:t>Просроченная задолженность покупателей.</a:t>
            </a:r>
          </a:p>
          <a:p>
            <a:endParaRPr lang="ru-RU" dirty="0" smtClean="0"/>
          </a:p>
          <a:p>
            <a:r>
              <a:rPr lang="ru-RU" dirty="0" smtClean="0"/>
              <a:t>Далее рассмотрим каждый из указанных отчетов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«Динамика задолженности покупателей» </a:t>
            </a:r>
            <a:r>
              <a:rPr lang="ru-RU" dirty="0" smtClean="0"/>
              <a:t>дает общее представление о суммах и динамике увеличения/уменьшения задолженности. Можно задавать детализацию по выбранным интервалам времени.</a:t>
            </a:r>
          </a:p>
          <a:p>
            <a:r>
              <a:rPr lang="ru-RU" dirty="0" smtClean="0"/>
              <a:t>Отчет представляет собой наглядную диаграмму, сопровождаемую таблицей с соответствующими числовыми показателями по должникам.</a:t>
            </a:r>
            <a:r>
              <a:rPr lang="ru-RU" baseline="0" dirty="0" smtClean="0"/>
              <a:t> </a:t>
            </a:r>
            <a:r>
              <a:rPr lang="ru-RU" dirty="0" smtClean="0"/>
              <a:t> Расшифровка отдельных показателей отчета не предусмотрена.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диаграммой, по которой наглядно можно увидеть дебиторов и размер их задолженности. Ниже диаграммы приведена таблица данных, в которой при необходимости можно задать в настройках более подробную временную детализацию.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23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В отчете</a:t>
            </a:r>
            <a:r>
              <a:rPr lang="ru-RU" sz="1200" i="0" u="none" baseline="0" dirty="0" smtClean="0"/>
              <a:t> «Задолженность покупателей» отражается </a:t>
            </a:r>
            <a:r>
              <a:rPr lang="ru-RU" dirty="0" smtClean="0"/>
              <a:t>задолженность и сумма аванса детально по покупателям на начало и конец выбранного периода, а также движение за период – увеличение и погашение долга. Покупатели в отчете отсортированы по убыванию величины долга на конец периода.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при необходимости можно задать в настройках более подробную детализацию по договорам контрагентов.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«1С:Бухгалтерия строительной организации для Казахстана» - отраслевое решение,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предназначенное для автоматизации оперативного, бухгалтерского и налогового учета строительно-монтажных работ по объектам строительства – их планирования, выполнения, взаиморасчетов с заказчиками и подрядчиками.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Круг пользователей данного программного продукта весьма разнообразен. Его возможности используются предприятиями, являющимися как строительными организациями (генеральными подрядчиками и субподрядчикам), так и заказчиками, инвесторами.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47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В отчете</a:t>
            </a:r>
            <a:r>
              <a:rPr lang="ru-RU" sz="1200" i="0" u="none" baseline="0" dirty="0" smtClean="0"/>
              <a:t> «Задолженность покупателей по срокам долга» </a:t>
            </a:r>
            <a:r>
              <a:rPr lang="ru-RU" dirty="0" smtClean="0"/>
              <a:t>предназначен для анализа информации по периодам (интервалам) возникновения долга покупателя с целью выявления должников.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Количество и длительность периодов (интервалов) можно настроить самостоятельно. Покупатели в отчете отсортированы по убыванию величины долга на дату отчета.</a:t>
            </a:r>
            <a:br>
              <a:rPr lang="ru-RU" dirty="0" smtClean="0"/>
            </a:b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при необходимости можно задать в настройках более подробную детализацию по договорам контрагентов.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98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В отчете</a:t>
            </a:r>
            <a:r>
              <a:rPr lang="ru-RU" sz="1200" i="0" u="none" baseline="0" dirty="0" smtClean="0"/>
              <a:t> «Просроченная задолженность покупателей» </a:t>
            </a:r>
            <a:r>
              <a:rPr lang="ru-RU" dirty="0" smtClean="0"/>
              <a:t>отражается сумма просроченной задолженности по покупателям.</a:t>
            </a: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r>
              <a:rPr lang="ru-RU" dirty="0" smtClean="0"/>
              <a:t>Здесь приводится сравнение величины просроченной задолженности на текущую дату с величиной на начало месяца и на начало года.</a:t>
            </a:r>
          </a:p>
          <a:p>
            <a:r>
              <a:rPr lang="ru-RU" dirty="0" smtClean="0"/>
              <a:t>В программе можно установить единый срок оплаты (отсрочки) по всем договорам с покупателями. Наряду с этим по отдельным договорам можно установить срок оплаты, отличающийся от общеустановленного.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25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отчетам</a:t>
            </a:r>
            <a:r>
              <a:rPr lang="ru-RU" baseline="0" dirty="0" smtClean="0"/>
              <a:t> руководителя по расчетам с поставщиками относятся следующие отчеты:</a:t>
            </a:r>
          </a:p>
          <a:p>
            <a:r>
              <a:rPr lang="ru-RU" baseline="0" dirty="0" smtClean="0"/>
              <a:t>- Динамика задолженности поставщикам;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поставщикам;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поставщикам по срокам долга;</a:t>
            </a:r>
          </a:p>
          <a:p>
            <a:pPr>
              <a:buFontTx/>
              <a:buChar char="-"/>
            </a:pPr>
            <a:r>
              <a:rPr lang="ru-RU" baseline="0" dirty="0" smtClean="0"/>
              <a:t>Просроченная задолженность поставщикам.</a:t>
            </a:r>
          </a:p>
          <a:p>
            <a:endParaRPr lang="ru-RU" dirty="0" smtClean="0"/>
          </a:p>
          <a:p>
            <a:r>
              <a:rPr lang="ru-RU" dirty="0" smtClean="0"/>
              <a:t>Каждый из указанных отчетов по расчетам</a:t>
            </a:r>
            <a:r>
              <a:rPr lang="ru-RU" baseline="0" dirty="0" smtClean="0"/>
              <a:t> с поставщиками аналогичен соответствующему отчету по расчетам с покупателями. С той лишь разницей, что в данном случае в качестве должника выступает Ваша организация. Формы отчетов  также идентичны.</a:t>
            </a:r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Таким образом, с помощью таких отчетов программного продукта «</a:t>
            </a:r>
            <a:r>
              <a:rPr lang="ru-RU" baseline="0" dirty="0" smtClean="0"/>
              <a:t>1С:Бухгалтерия </a:t>
            </a:r>
            <a:r>
              <a:rPr lang="ru-RU" baseline="0" dirty="0" smtClean="0"/>
              <a:t>строительной организации для Казахстана» руководителю организации в быстроменяющейся рыночной обстановке предоставляется возможность </a:t>
            </a:r>
            <a:r>
              <a:rPr lang="ru-RU" dirty="0" smtClean="0"/>
              <a:t>иметь инструмент экспресс-анализа ключевых показателей финансового состояния предприятия и динамики их изменения.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4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Также для руководителя, помимо получения оперативной информации по управленческому учету, важным фактором является </a:t>
            </a:r>
            <a:r>
              <a:rPr lang="ru-RU" baseline="0" dirty="0" smtClean="0"/>
              <a:t>возможность сопоставления фактически выполненных объемов работ с запланированными.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позволит своевременно выявить причины отставаний, внести корректировки в организацию производства, а также предупредить в будущем возможное появление подобных ситуаций. Выяснить причины возникновения отклонений достаточно легко в связи с тем, что некоторые из данных отчетов - обобщающие, а некоторые - подразделяются по каждому виду учета отдельно.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Это: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затрат на механизацию;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затрат на оплату труда;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исполнения объемов работ;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материальных затрат на строительство;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объемов использования ресурсов в разрезе работ.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baseline="0" dirty="0" smtClean="0"/>
              <a:t>Преимущества данных отчетов состоит в том, что:</a:t>
            </a:r>
          </a:p>
          <a:p>
            <a:r>
              <a:rPr lang="ru-RU" baseline="0" dirty="0" smtClean="0"/>
              <a:t>1) Своевременное выявление причин несоответствия планируемого и фактического объема;</a:t>
            </a:r>
          </a:p>
          <a:p>
            <a:r>
              <a:rPr lang="ru-RU" baseline="0" dirty="0" smtClean="0"/>
              <a:t>2) Выявление отклонений по отдельным видам ресурсов (механизмы, материалы, оплата труда);</a:t>
            </a:r>
          </a:p>
          <a:p>
            <a:r>
              <a:rPr lang="ru-RU" baseline="0" dirty="0" smtClean="0"/>
              <a:t>3) Ежемесячный контроль показателей. </a:t>
            </a:r>
          </a:p>
          <a:p>
            <a:endParaRPr lang="ru-RU" baseline="0" dirty="0" smtClean="0"/>
          </a:p>
          <a:p>
            <a:r>
              <a:rPr lang="ru-RU" dirty="0" smtClean="0"/>
              <a:t>Открыть любой из данных </a:t>
            </a:r>
            <a:r>
              <a:rPr lang="ru-RU" dirty="0" err="1" smtClean="0"/>
              <a:t>план-фактных</a:t>
            </a:r>
            <a:r>
              <a:rPr lang="ru-RU" dirty="0" smtClean="0"/>
              <a:t> отчетов </a:t>
            </a:r>
            <a:r>
              <a:rPr lang="ru-RU" baseline="0" dirty="0" smtClean="0"/>
              <a:t>можно при выборе раздела «Планирование и производство СМР» - «Отчеты»</a:t>
            </a:r>
            <a:endParaRPr lang="ru-RU" dirty="0" smtClean="0"/>
          </a:p>
          <a:p>
            <a:r>
              <a:rPr lang="ru-RU" dirty="0" smtClean="0"/>
              <a:t>Далее рассмотрим подробнее</a:t>
            </a:r>
            <a:r>
              <a:rPr lang="ru-RU" baseline="0" dirty="0" smtClean="0"/>
              <a:t> виды отчетов каждой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9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суммарного объема затрат, понесенных организацией на механизацию строительных работ, по сравнению с плановым. </a:t>
            </a:r>
          </a:p>
          <a:p>
            <a:r>
              <a:rPr lang="ru-RU" dirty="0" smtClean="0"/>
              <a:t>Отчет может быть сформирован по выбранному объекту строительства, по всем объектам, входящим в состав проекта, либо по всем объектам строительства.</a:t>
            </a:r>
          </a:p>
          <a:p>
            <a:r>
              <a:rPr lang="ru-RU" dirty="0" smtClean="0"/>
              <a:t>Отчет формируется на указанную дату, по всем планам и затратам, предшествующим этой дате, т.е. отображает итоговую картину на выбранную дату.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71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суммарного объема затрат, понесенных организацией на оплату труда рабочих-строителей, по сравнению с плановым. </a:t>
            </a:r>
          </a:p>
          <a:p>
            <a:r>
              <a:rPr lang="ru-RU" dirty="0" smtClean="0"/>
              <a:t>Отчет может быть сформирован по выбранному объекту строительства, по всем объектам, входящим в состав проекта, либо по всем объектам строительства.</a:t>
            </a:r>
          </a:p>
          <a:p>
            <a:r>
              <a:rPr lang="ru-RU" dirty="0" smtClean="0"/>
              <a:t>Отчет формируется на указанную дату, по всем планам и затратам, предшествующим этой дате, т.е. отображает итоговую картину на выбранную дату.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0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остатков не выставленных заказчику работ в суммовом и количественном выражении, а также для анализа исполнения объемов работ.</a:t>
            </a:r>
          </a:p>
          <a:p>
            <a:r>
              <a:rPr lang="ru-RU" dirty="0" smtClean="0"/>
              <a:t>Запланированные к выставлению заказчику работы и затраты определяются на основании документов «Определение объемов выполнения строительно-монтажных </a:t>
            </a:r>
            <a:r>
              <a:rPr lang="ru-RU" dirty="0" smtClean="0"/>
              <a:t>работ». </a:t>
            </a:r>
            <a:r>
              <a:rPr lang="ru-RU" dirty="0" smtClean="0"/>
              <a:t>Фактическое исполнение определяется на основании объемов и сумм, выставленных в документах </a:t>
            </a:r>
            <a:r>
              <a:rPr lang="ru-RU" dirty="0" smtClean="0"/>
              <a:t>«Акт </a:t>
            </a:r>
            <a:r>
              <a:rPr lang="ru-RU" dirty="0" smtClean="0"/>
              <a:t>выполнения</a:t>
            </a:r>
            <a:r>
              <a:rPr lang="ru-RU" baseline="0" dirty="0" smtClean="0"/>
              <a:t> строительно-монтажных </a:t>
            </a:r>
            <a:r>
              <a:rPr lang="ru-RU" baseline="0" dirty="0" smtClean="0"/>
              <a:t>работ»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Отчет формируется за указанный период,</a:t>
            </a:r>
            <a:r>
              <a:rPr lang="ru-RU" baseline="0" dirty="0" smtClean="0"/>
              <a:t> может быть выбран месяц, квартал, год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25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суммарного объема затрат на материалы, по сравнению с плановым. Отчет может быть сформирован по выбранному объекту строительства, по всем объектам, входящим в состав проекта, либо по всем объектам строительства.</a:t>
            </a:r>
          </a:p>
          <a:p>
            <a:r>
              <a:rPr lang="ru-RU" dirty="0" smtClean="0"/>
              <a:t>Отчет формируется на указанную дату, по всем планам и затратам, предшествующим этой дате, т.е. отображает итоговую картину на выбранную дату.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96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затрат ресурсов по видам и по отдельным позициям, как запланированных, так и фактически исполненных. Отчет может быть сформирован по выбранному объекту строительства, по всем объектам, входящим в состав проекта, либо по всем объектам строительства. Формируется в разрезе работ, в связи с чем предназначен в большей степени для анализа объемов (количества) ресурсов.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82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В период неспокойной финансовой ситуации </a:t>
            </a:r>
            <a:r>
              <a:rPr lang="ru-RU" sz="1200" dirty="0" smtClean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itchFamily="18" charset="0"/>
              </a:rPr>
              <a:t>успешное развитие бизнеса в сфере строительства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 – это результат своевременного принятия оперативных управленческих решений.</a:t>
            </a:r>
          </a:p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Возможности прикладного решения </a:t>
            </a:r>
            <a:r>
              <a:rPr lang="ru-RU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«</a:t>
            </a:r>
            <a:r>
              <a:rPr lang="ru-RU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1С:Бухгалтерия </a:t>
            </a:r>
            <a:r>
              <a:rPr lang="ru-RU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строительной организации для Казахстана» 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позволяют руководителю строительной компании: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получать достоверную информацию о производственных и финансовых результатах деятельности организации;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установить «</a:t>
            </a:r>
            <a:r>
              <a:rPr lang="ru-RU" sz="12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онлайн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»-контроль произведенных расчетных операций, а также остатков денежных средств на расчетном счете и в кассе;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установить «</a:t>
            </a:r>
            <a:r>
              <a:rPr lang="ru-RU" sz="12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онлайн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»-контроль за имеющейся дебиторской и кредиторской задолженностью;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своевременно выявлять внутренние резервы рентабельности или пути сокращения затрат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5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Программный продукт «1С:Бухгалтерия строительной организации для Казахстана» разработан на базе типового решения </a:t>
            </a:r>
            <a:r>
              <a:rPr lang="ru-RU" sz="105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«1С:Бухгалтерия для Казахстана 8».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данном отраслевом решении выполнено объединение специфического функционала с функционалом типового продукта.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Так, например,</a:t>
            </a:r>
            <a:r>
              <a:rPr lang="ru-RU" baseline="0" dirty="0" smtClean="0"/>
              <a:t> функционал типового решения дополнен: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настройке параметров учета для строительной организации. Имеется возможность дополнительно установить настройки для учета специфического функционала (например, вести учет финансирования, спецодежды и инвентаря, распределять затраты на объекты по долям, вести ордерный склад и другие);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учету товарно-материальных запасов. Имеется дополнительный функционал по ведению ордерного склада (то есть о</a:t>
            </a:r>
            <a:r>
              <a:rPr lang="ru-RU" altLang="ru-RU" sz="1200" b="0" dirty="0" smtClean="0"/>
              <a:t>формление поступлений и использования товаров по факту получения, при этом финансовые документы могут быть получены позднее, ведение материального</a:t>
            </a:r>
            <a:r>
              <a:rPr lang="ru-RU" altLang="ru-RU" sz="1200" b="0" baseline="0" dirty="0" smtClean="0"/>
              <a:t> учета по участкам), по учету спецодежды и инвентаря (учет движения с момента поступления в эксплуатацию до полного списания);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возможностями учета финансирования и долевого финансирования от различных источников;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 возможностями по учету заработной платы по сдельным нарядам – для рабочих, по путевым листам и рапортам о работе механизма – для механизаторов, по расчету оплаты труда с дифференциацией в зависимости от тарифного разряда;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дополнительными возможностями по учету производства (выполненные работы СМР, затраты на механизацию).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31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50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72D16-AF3A-49C6-B589-0FF60D92642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6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Также в данном программном продукте включен дополнительный функционал, который отсутствовал в типовом решении </a:t>
            </a:r>
            <a:r>
              <a:rPr lang="ru-RU" sz="105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это планирование и учет выполнения СМР.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Благодаря данному</a:t>
            </a: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разделу имеется возможность не только определить объемы необходимых для производства работ ресурсов (материальных, трудовых, транспортных и прочих), но и по окончании периода определить фактически выполненные работы и провести сверку по объемам выполненных работ.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этой функции можно произвести анализ опережения или отставания от намеченного плана, а также выяснить и устранить причины возникновения отставаний.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050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5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программный</a:t>
            </a:r>
            <a:r>
              <a:rPr lang="ru-RU" baseline="0" dirty="0" smtClean="0"/>
              <a:t> продукт позволяет организовать единую информационную систему для учета затрат стоящихся объектов, а именно:</a:t>
            </a:r>
            <a:endParaRPr lang="en-US" baseline="0" dirty="0" smtClean="0"/>
          </a:p>
          <a:p>
            <a:pPr marL="228600" indent="-228600">
              <a:buFont typeface="Wingdings" pitchFamily="2" charset="2"/>
              <a:buChar char="ü"/>
            </a:pPr>
            <a:r>
              <a:rPr lang="ru-RU" baseline="0" dirty="0" smtClean="0"/>
              <a:t>планирование и учет выполнения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затрат организации на выполнение строительных работ в разрезе объектов строительства;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оплата труда и учет отработанного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материальный учет;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механизации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финансирования, использования средств источников финансирования;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3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</a:rPr>
              <a:t>Итак, Вы являетесь руководителем подрядной строительной организации</a:t>
            </a:r>
          </a:p>
          <a:p>
            <a:pPr algn="l"/>
            <a:endParaRPr lang="ru-RU" b="1" dirty="0" smtClean="0">
              <a:latin typeface="Times New Roman" pitchFamily="18" charset="0"/>
            </a:endParaRPr>
          </a:p>
          <a:p>
            <a:pPr algn="l"/>
            <a:r>
              <a:rPr lang="ru-RU" b="1" dirty="0" smtClean="0">
                <a:latin typeface="Times New Roman" pitchFamily="18" charset="0"/>
              </a:rPr>
              <a:t>Вам хотелось бы?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 наладить на Вашем предприятии систему быстрого взаимодействия между отделами  и повысить эффективность рабочего времени сотрудников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вести оперативный учет затрат в разрезе объектов и подразделений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200" dirty="0" smtClean="0"/>
              <a:t>сократить время на анализ затрат и себестоимости в разрезе объектов  и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получать достоверную информацию о </a:t>
            </a:r>
            <a:r>
              <a:rPr lang="ru-RU" sz="1200" dirty="0" smtClean="0"/>
              <a:t>финансовом результате деятельности организации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своевременно выявлять внутренние резервы рентабельности или пути сокращения затрат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С программным продуктом «1С:Бухгалтерия строительной организации для Казахстана» у Вас появилась возможность претворить в реальность вышеуказанные задачи.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6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7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Рассмотрим основные преимущества, которые получает строительная организация от внедрения и использования</a:t>
            </a:r>
            <a:r>
              <a:rPr lang="ru-RU" baseline="0" dirty="0" smtClean="0"/>
              <a:t> продукта «1С:Бухгалтерия строительной организации для Казахстана»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61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быстрого взаимодействия между отделами и повышение эффективности использования рабочего времени сотрудниками достигается благодаря</a:t>
            </a:r>
            <a:r>
              <a:rPr lang="ru-RU" baseline="0" dirty="0" smtClean="0"/>
              <a:t> широкому перечню предоставляемых функций. </a:t>
            </a:r>
          </a:p>
          <a:p>
            <a:r>
              <a:rPr lang="ru-RU" baseline="0" dirty="0" smtClean="0"/>
              <a:t>Данный программный продукт дает возможность объединить в единое информационное поле различные службы предприятия. Это позволяет не только предоставить инструменты автоматизации различным отделам компании, но и повысить качество учета в целом благодаря равномерному распределению функций по вводу данных. </a:t>
            </a:r>
          </a:p>
          <a:p>
            <a:r>
              <a:rPr lang="ru-RU" baseline="0" dirty="0" smtClean="0"/>
              <a:t>В свою очередь, если данные вводятся именно в том отделе, где они формируются, это не только повышает точность учета, но и оптимизирует затраты времени бухгалтера. Благодаря развитой системе прав доступа обеспечивается безопасность данных, так как у каждого пользователя имеется доступ только к той информации, которая входит в его компетенцию.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7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Оперативный учет затрат</a:t>
            </a:r>
            <a:r>
              <a:rPr lang="ru-RU" altLang="ru-RU" baseline="0" dirty="0" smtClean="0"/>
              <a:t> производится при помощи специализированных отчетов. В</a:t>
            </a:r>
            <a:r>
              <a:rPr lang="ru-RU" altLang="ru-RU" dirty="0" smtClean="0"/>
              <a:t> данных отчетах проводится </a:t>
            </a:r>
            <a:r>
              <a:rPr lang="ru-RU" altLang="ru-RU" dirty="0" err="1" smtClean="0"/>
              <a:t>план-фактный</a:t>
            </a:r>
            <a:r>
              <a:rPr lang="ru-RU" altLang="ru-RU" dirty="0" smtClean="0"/>
              <a:t> анализ суммарного объема понесенных затрат по ресурсам и выполненным работам как в разрезе отдельных объектов строительства, строек, включающих несколько объектов строительства, так и в целом по всем объектам строительства, отраженным в информационной базе.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3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302250"/>
            <a:ext cx="8143875" cy="8699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185987" cy="6524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925" y="0"/>
            <a:ext cx="6408738" cy="6524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88" y="0"/>
            <a:ext cx="5808662" cy="906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925" y="1196975"/>
            <a:ext cx="4297363" cy="5327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8688" y="1196975"/>
            <a:ext cx="4297362" cy="5327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8925" y="0"/>
            <a:ext cx="8747125" cy="6524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925" y="1196975"/>
            <a:ext cx="4297363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868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19050"/>
            <a:ext cx="58086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196975"/>
            <a:ext cx="87471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grpSp>
        <p:nvGrpSpPr>
          <p:cNvPr id="7172" name="Group 4"/>
          <p:cNvGrpSpPr>
            <a:grpSpLocks/>
          </p:cNvGrpSpPr>
          <p:nvPr userDrawn="1"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971205" name="Line 5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1206" name="Line 6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71207" name="Text Box 7"/>
          <p:cNvSpPr txBox="1">
            <a:spLocks noChangeArrowheads="1"/>
          </p:cNvSpPr>
          <p:nvPr userDrawn="1"/>
        </p:nvSpPr>
        <p:spPr bwMode="auto">
          <a:xfrm>
            <a:off x="8256588" y="6499225"/>
            <a:ext cx="75088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89E73B21-E616-4A7B-8D0F-10B2A191F187}" type="slidenum">
              <a:rPr lang="ru-RU" sz="2000" b="1">
                <a:solidFill>
                  <a:srgbClr val="CC0000"/>
                </a:solidFill>
              </a:rPr>
              <a:pPr algn="r"/>
              <a:t>‹#›</a:t>
            </a:fld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3050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defRPr sz="1600">
          <a:solidFill>
            <a:srgbClr val="1C1C1C"/>
          </a:solidFill>
          <a:latin typeface="+mn-lt"/>
          <a:ea typeface="+mn-ea"/>
          <a:cs typeface="+mn-cs"/>
        </a:defRPr>
      </a:lvl1pPr>
      <a:lvl2pPr marL="136525" indent="-134938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</a:defRPr>
      </a:lvl2pPr>
      <a:lvl3pPr marL="265113" indent="-1270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600">
          <a:solidFill>
            <a:srgbClr val="1C1C1C"/>
          </a:solidFill>
          <a:latin typeface="+mn-lt"/>
        </a:defRPr>
      </a:lvl3pPr>
      <a:lvl4pPr marL="568325" indent="803275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747713" indent="10810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12049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16621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21193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25765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51.jpe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52.jpe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4"/>
          <p:cNvSpPr txBox="1">
            <a:spLocks noChangeArrowheads="1"/>
          </p:cNvSpPr>
          <p:nvPr/>
        </p:nvSpPr>
        <p:spPr bwMode="auto">
          <a:xfrm>
            <a:off x="6630988" y="6286500"/>
            <a:ext cx="2185987" cy="373436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" b="1" dirty="0"/>
              <a:t>Редакция </a:t>
            </a:r>
            <a:r>
              <a:rPr lang="ru-RU" sz="1800" b="1" dirty="0" smtClean="0"/>
              <a:t>3.0</a:t>
            </a:r>
            <a:endParaRPr lang="ru-RU" sz="1800" dirty="0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225425" y="2181225"/>
            <a:ext cx="8578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CC0000"/>
                </a:solidFill>
              </a:rPr>
              <a:t>1С:Бухгалтерия строительной организации</a:t>
            </a:r>
            <a:r>
              <a:rPr lang="en-US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</a:rPr>
              <a:t>для Казахстана</a:t>
            </a:r>
            <a:endParaRPr lang="ru-RU" sz="3600" b="1" dirty="0">
              <a:solidFill>
                <a:srgbClr val="CC0000"/>
              </a:solidFill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1809749" y="4198938"/>
            <a:ext cx="7018339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b="1" dirty="0" smtClean="0"/>
              <a:t>Отраслевое решение Фирмы «1С»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ru-RU" b="1" dirty="0" smtClean="0">
              <a:solidFill>
                <a:srgbClr val="4D4D4D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4D4D4D"/>
                </a:solidFill>
              </a:rPr>
              <a:t>Возможности ведения оперативной управленческой отчетности для руководителя строительной компании</a:t>
            </a:r>
            <a:endParaRPr lang="ru-RU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smtClean="0"/>
              <a:t>Слайд </a:t>
            </a:r>
            <a:fld id="{E841DBD8-7DBF-461B-85ED-87BFF736F10A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763688" y="1224236"/>
          <a:ext cx="6880691" cy="503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0"/>
            <a:ext cx="8080375" cy="762000"/>
          </a:xfrm>
        </p:spPr>
        <p:txBody>
          <a:bodyPr/>
          <a:lstStyle/>
          <a:p>
            <a:r>
              <a:rPr lang="ru-RU" dirty="0" smtClean="0"/>
              <a:t>Сокращение времени на анализ затрат и себестоимости в разрезе объектов строительства</a:t>
            </a:r>
          </a:p>
        </p:txBody>
      </p:sp>
      <p:pic>
        <p:nvPicPr>
          <p:cNvPr id="7" name="Рисунок 6" descr="66b15397b5d01298b5f0d7b9169bd62d1839df4f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4711" y="2178754"/>
            <a:ext cx="1151466" cy="112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A-multi_task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90134" y="3084602"/>
            <a:ext cx="948920" cy="116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не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0235" y="5425369"/>
            <a:ext cx="1119364" cy="111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1990" y="1079148"/>
            <a:ext cx="1370365" cy="118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77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25600" y="4230512"/>
            <a:ext cx="1165578" cy="116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877300" y="6181725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85825" y="2676525"/>
            <a:ext cx="8039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Функциональные </a:t>
            </a:r>
            <a:r>
              <a:rPr lang="ru-RU" sz="28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возможности отраслевого решения </a:t>
            </a:r>
            <a:r>
              <a:rPr lang="ru-RU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руководителя организации</a:t>
            </a:r>
            <a:endParaRPr lang="ru-RU" sz="28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1143000"/>
            <a:ext cx="2038350" cy="1398146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8925" y="1196975"/>
          <a:ext cx="87471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Руководитель организации как пользователь 1С:Бухгалтерия строительной организации для Казахстана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736042" y="1685220"/>
          <a:ext cx="5102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75645" y="1083734"/>
            <a:ext cx="5655733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292929"/>
                </a:solidFill>
              </a:rPr>
              <a:t>Раздел «Отчеты»→ Отчеты для руководителя</a:t>
            </a:r>
            <a:endParaRPr lang="ru-RU" b="1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-chelovechek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0" y="1066800"/>
            <a:ext cx="1607344" cy="214312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Отчеты для руководителя по общим показателям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доходы  и расхо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1812" y="2496427"/>
            <a:ext cx="2568764" cy="29755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«Доходы и расходы (прибыль и убыток)»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74267" y="1251858"/>
            <a:ext cx="336973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формирует сводный отчет по полученным доходам и понесенным затратам за  указанный период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7" y="1251858"/>
            <a:ext cx="5443049" cy="47679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«Оборотные средства»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0146" y="4988007"/>
            <a:ext cx="2753170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формирует сводный отчет по  движению оборотных средств предприятия за указанный период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Рисунок 5" descr="оборотные средс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2508" y="4831278"/>
            <a:ext cx="2349983" cy="148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6" y="1081956"/>
            <a:ext cx="7756284" cy="37493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реализация товаров и услу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2606" y="5135954"/>
            <a:ext cx="2724942" cy="125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«Отчет о реализации товаров (услуг)»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6571" y="4204165"/>
            <a:ext cx="3390531" cy="93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формирует сводный отчет о реализации товаров и/или услуг за указанный период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1" y="1032734"/>
            <a:ext cx="8805591" cy="30495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6" y="3981317"/>
            <a:ext cx="4833165" cy="24502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Прямая со стрелкой 16"/>
          <p:cNvCxnSpPr/>
          <p:nvPr/>
        </p:nvCxnSpPr>
        <p:spPr bwMode="auto">
          <a:xfrm>
            <a:off x="2319775" y="2156894"/>
            <a:ext cx="53311" cy="1824423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Отчеты для руководителя по расчетам с покупателями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23999" y="1396999"/>
          <a:ext cx="7002483" cy="482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человечек с продавцом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914" y="1104900"/>
            <a:ext cx="2053962" cy="1637207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«Динамика задолженности покупателей»</a:t>
            </a:r>
            <a:endParaRPr lang="ru-RU" dirty="0"/>
          </a:p>
        </p:txBody>
      </p:sp>
      <p:pic>
        <p:nvPicPr>
          <p:cNvPr id="11" name="Рисунок 10" descr="динамика задолженности покупате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435" y="3350819"/>
            <a:ext cx="2750809" cy="176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50015" y="1184935"/>
            <a:ext cx="23472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дает общее представление о суммах и динамике увеличения/уменьшения задолженности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2" y="1184935"/>
            <a:ext cx="6386243" cy="50013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стройк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8449" y="5071668"/>
            <a:ext cx="889887" cy="1057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«Задолженность покупателей»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5636" y="1013724"/>
            <a:ext cx="87283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отражается задолженность и сумма аванса детально по покупателям на начало и конец выбранного периода, а также движение за период – увеличение и погашение долга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647744"/>
            <a:ext cx="8355279" cy="32331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69" y="4147368"/>
            <a:ext cx="4802032" cy="22485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6" name="Прямая со стрелкой 15"/>
          <p:cNvCxnSpPr/>
          <p:nvPr/>
        </p:nvCxnSpPr>
        <p:spPr bwMode="auto">
          <a:xfrm>
            <a:off x="3009949" y="2644154"/>
            <a:ext cx="1876301" cy="1662546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P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73" y="2818392"/>
            <a:ext cx="3557906" cy="264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0"/>
            <a:ext cx="8070850" cy="80010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1С:Бухгалтерия </a:t>
            </a:r>
            <a:r>
              <a:rPr lang="ru-RU" dirty="0">
                <a:cs typeface="Times New Roman" pitchFamily="18" charset="0"/>
              </a:rPr>
              <a:t>строительной </a:t>
            </a:r>
            <a:r>
              <a:rPr lang="ru-RU" dirty="0" smtClean="0">
                <a:cs typeface="Times New Roman" pitchFamily="18" charset="0"/>
              </a:rPr>
              <a:t>организации для Казахстана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95275" y="1209676"/>
            <a:ext cx="8582025" cy="1449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«1С:Бухгалтерия строительной организации для Казахстана» 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- отраслевое решение, предназначенное для автоматизации оперативного, бухгалтерского и налогового учета строительно-монтажных работ по объектам строительства</a:t>
            </a:r>
          </a:p>
          <a:p>
            <a:pPr algn="l"/>
            <a:endParaRPr lang="ru-RU" sz="1800" dirty="0">
              <a:solidFill>
                <a:schemeClr val="accent4">
                  <a:lumMod val="90000"/>
                  <a:lumOff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498278" y="2434287"/>
          <a:ext cx="5761878" cy="376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адолженность покупателей по срокам долг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29" y="997943"/>
            <a:ext cx="1869622" cy="123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«Задолженность покупателей по срокам долга»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759" y="1199407"/>
            <a:ext cx="510638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для анализа информации по периодам (интервалам) возникновения долга покупателя с целью выявления должников</a:t>
            </a:r>
            <a:endParaRPr lang="ru-RU" dirty="0"/>
          </a:p>
        </p:txBody>
      </p:sp>
      <p:pic>
        <p:nvPicPr>
          <p:cNvPr id="10" name="Рисунок 9" descr="настройк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6515" y="5249171"/>
            <a:ext cx="956953" cy="1136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9" y="2230024"/>
            <a:ext cx="7518701" cy="28523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3" y="4886173"/>
            <a:ext cx="5144656" cy="16021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Прямая со стрелкой 16"/>
          <p:cNvCxnSpPr/>
          <p:nvPr/>
        </p:nvCxnSpPr>
        <p:spPr bwMode="auto">
          <a:xfrm>
            <a:off x="2405743" y="3051130"/>
            <a:ext cx="1905000" cy="1945413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«Просроченная задолженность покупателей»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3137" y="1223157"/>
            <a:ext cx="510638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отражается сумма просроченной задолженности по покупателям, приводится сравнение величины просроченной задолженности на текущую дату с величиной на начало месяца и на начало года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" name="Рисунок 12" descr="просроченная задолжен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9959" y="1060862"/>
            <a:ext cx="2291566" cy="143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8" y="2729864"/>
            <a:ext cx="8735126" cy="31556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еловечек с продавцом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14" y="1104900"/>
            <a:ext cx="2053962" cy="1637207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Отчеты для руководителя по расчетам с поставщиками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23999" y="1396999"/>
          <a:ext cx="7002483" cy="482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175" y="3400425"/>
            <a:ext cx="1317007" cy="1323975"/>
          </a:xfrm>
          <a:prstGeom prst="rect">
            <a:avLst/>
          </a:prstGeom>
        </p:spPr>
      </p:pic>
      <p:pic>
        <p:nvPicPr>
          <p:cNvPr id="7" name="Рисунок 6" descr="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6075" y="3381375"/>
            <a:ext cx="1323975" cy="1323975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/>
        </p:nvGraphicFramePr>
        <p:xfrm>
          <a:off x="352425" y="1568450"/>
          <a:ext cx="52101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Руководитель организации как пользователь 1С:Бухгалтерия строительной организации для Казахстана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610225" y="1799520"/>
          <a:ext cx="3171826" cy="360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75645" y="1083734"/>
            <a:ext cx="689680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Раздел «Планирование и производство СМР» → «Отчеты»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194" y="1256570"/>
            <a:ext cx="1847850" cy="1345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затрат на механизацию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20756" y="2913939"/>
            <a:ext cx="227287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для анализа суммарного объема затрат, понесенных организацией на механизацию строительных работ, по сравнению с плановым.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2" y="1143000"/>
            <a:ext cx="6349759" cy="47885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753" y="1073555"/>
            <a:ext cx="1195381" cy="1195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затрат на оплату труда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1073555"/>
            <a:ext cx="70104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для анализа суммарного объема затрат, понесенных организацией на оплату труда рабочих-строителей, по сравнению с плановым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3" y="2145357"/>
            <a:ext cx="7664904" cy="43254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исполнения объемов работ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2771" y="1126647"/>
            <a:ext cx="843642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для анализа остатков не выставленных заказчику работ в суммовом и количественном выражении, а также для анализа исполнения объемов работ</a:t>
            </a:r>
            <a:endParaRPr lang="ru-RU" dirty="0"/>
          </a:p>
        </p:txBody>
      </p:sp>
      <p:pic>
        <p:nvPicPr>
          <p:cNvPr id="9" name="Рисунок 8" descr="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0442" y="1760667"/>
            <a:ext cx="876802" cy="1427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7" y="1760667"/>
            <a:ext cx="7875715" cy="456791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материальных затрат на строительство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857" y="1128720"/>
            <a:ext cx="831124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для анализа суммарного объема затрат на материалы, по сравнению с плановым</a:t>
            </a:r>
            <a:endParaRPr lang="ru-RU" dirty="0"/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0708" y="2067371"/>
            <a:ext cx="1625600" cy="121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762740"/>
            <a:ext cx="7107422" cy="445524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использования ресурсов в разрезе работ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202" y="5774872"/>
            <a:ext cx="849325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формируется в разрезе работ и предназначен для анализа затрат ресурсов по видам и по отдельным позициям, как запланированных, так и фактически исполненных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1" y="1081458"/>
            <a:ext cx="7823062" cy="461021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988" y="4943475"/>
            <a:ext cx="2152399" cy="1476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1068699"/>
            <a:ext cx="855345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В период неспокойной финансовой ситуации </a:t>
            </a:r>
            <a:r>
              <a:rPr lang="ru-RU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itchFamily="18" charset="0"/>
              </a:rPr>
              <a:t>успешное развитие бизнеса в сфере строительства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 – это результат своевременного принятия оперативных управленческих решений.</a:t>
            </a:r>
          </a:p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endParaRPr lang="ru-RU" sz="1800" dirty="0" smtClean="0">
              <a:solidFill>
                <a:schemeClr val="accent4">
                  <a:lumMod val="90000"/>
                  <a:lumOff val="10000"/>
                </a:schemeClr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Возможности прикладного решения </a:t>
            </a:r>
            <a:r>
              <a:rPr lang="ru-RU" sz="1800" dirty="0" smtClean="0">
                <a:solidFill>
                  <a:srgbClr val="0070C0"/>
                </a:solidFill>
              </a:rPr>
              <a:t>«</a:t>
            </a:r>
            <a:r>
              <a:rPr lang="ru-RU" sz="1800" dirty="0" smtClean="0">
                <a:solidFill>
                  <a:srgbClr val="0070C0"/>
                </a:solidFill>
              </a:rPr>
              <a:t>1С:Бухгалтерия </a:t>
            </a:r>
            <a:r>
              <a:rPr lang="ru-RU" sz="1800" dirty="0" smtClean="0">
                <a:solidFill>
                  <a:srgbClr val="0070C0"/>
                </a:solidFill>
              </a:rPr>
              <a:t>строительной организации для Казахстана»</a:t>
            </a:r>
            <a:r>
              <a:rPr lang="ru-RU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позволяют руководителю строительной компании: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получать достоверную информацию о производственных и финансовых результатах деятельности организации;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установить «</a:t>
            </a: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онлайн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»-контроль произведенных расчетных операций, а также остатков денежных средств на расчетном счете и в кассе;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установить «</a:t>
            </a: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онлайн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»-контроль за имеющейся дебиторской и кредиторской задолженностью;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своевременно проводить корректирующие и предупреждающие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действия для улучшения деятельности предприятия.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792684" cy="906463"/>
          </a:xfrm>
        </p:spPr>
        <p:txBody>
          <a:bodyPr/>
          <a:lstStyle/>
          <a:p>
            <a:r>
              <a:rPr lang="ru-RU" sz="2400" dirty="0" smtClean="0">
                <a:cs typeface="Times New Roman" pitchFamily="18" charset="0"/>
              </a:rPr>
              <a:t>1С:Бухгалтерия строительной организации для Казахстана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7" y="19050"/>
            <a:ext cx="7826551" cy="906463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Функционал 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3986" y="1017765"/>
            <a:ext cx="8582025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Программный продукт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«1С:Бухгалтерия строительной организации для Казахстана»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разработан на базе типового решения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«1С:Бухгалтерия для Казахстана 8»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В данном отраслевом решении выполнено объединение специфического функционала с функционалом типового продукта.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222" y="2246489"/>
            <a:ext cx="8064853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Типовой функционал                        Специфический функционал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24439" y="2593974"/>
            <a:ext cx="8067111" cy="3835401"/>
            <a:chOff x="562539" y="2603499"/>
            <a:chExt cx="8067111" cy="3835401"/>
          </a:xfrm>
        </p:grpSpPr>
        <p:sp>
          <p:nvSpPr>
            <p:cNvPr id="60" name="Полилиния 59"/>
            <p:cNvSpPr/>
            <p:nvPr/>
          </p:nvSpPr>
          <p:spPr>
            <a:xfrm>
              <a:off x="562539" y="260349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Общие параметры учета</a:t>
              </a:r>
              <a:endParaRPr lang="ru-RU" sz="1200" b="1" kern="1200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562539" y="3113954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Учет товарно-материальных запасов</a:t>
              </a:r>
              <a:endParaRPr lang="ru-RU" sz="1200" b="1" kern="1200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62539" y="362440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Учет взаиморасчетов с контрагентами</a:t>
              </a:r>
              <a:endParaRPr lang="ru-RU" sz="1200" b="1" kern="1200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62539" y="4134864"/>
              <a:ext cx="3355961" cy="1317454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Кадровый учет и учет заработной платы работников организации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62539" y="5537199"/>
              <a:ext cx="33559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Учет производства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4620189" y="260349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Параметры учета строительной организации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620189" y="3113954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Ведение ордерного склада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спецодежды и инвентаря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620189" y="4137395"/>
              <a:ext cx="4009461" cy="131239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заработной платы по сдельным нарядам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Ведение листков на доплату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отработанного времени по путевым листам и рапортам о работе механизма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Расчет оплаты труда с дифференциацией в зависимости от тарифного разряда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620189" y="5537199"/>
              <a:ext cx="40094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выполненных работ по объектам строительства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затрат на механизацию (учет  затрат на  эксплуатацию собственной и арендованной техники, учет  затрат на ГСМ)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4620189" y="362440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финансирования, долевое финансирование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расчетов с заказчиками и подрядчиками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0" name="Двойная стрелка влево/вправо 69"/>
            <p:cNvSpPr/>
            <p:nvPr/>
          </p:nvSpPr>
          <p:spPr bwMode="auto">
            <a:xfrm>
              <a:off x="3970189" y="2720330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1" name="Двойная стрелка влево/вправо 70"/>
            <p:cNvSpPr/>
            <p:nvPr/>
          </p:nvSpPr>
          <p:spPr bwMode="auto">
            <a:xfrm>
              <a:off x="3970189" y="3230785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2" name="Двойная стрелка влево/вправо 71"/>
            <p:cNvSpPr/>
            <p:nvPr/>
          </p:nvSpPr>
          <p:spPr bwMode="auto">
            <a:xfrm>
              <a:off x="3970189" y="3741240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3" name="Двойная стрелка влево/вправо 72"/>
            <p:cNvSpPr/>
            <p:nvPr/>
          </p:nvSpPr>
          <p:spPr bwMode="auto">
            <a:xfrm>
              <a:off x="3970189" y="4697636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4" name="Двойная стрелка влево/вправо 73"/>
            <p:cNvSpPr/>
            <p:nvPr/>
          </p:nvSpPr>
          <p:spPr bwMode="auto">
            <a:xfrm>
              <a:off x="3970189" y="5892094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4550" y="1181099"/>
            <a:ext cx="73009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</a:rPr>
              <a:t>По вопросам сотрудничества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 технической поддержки можно обращаться по следующим координатам: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9180" y="4317924"/>
            <a:ext cx="314325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Разработчик: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ТОО «1С-Рейтинг»,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Казахстан, Усть-Каменогорск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тел. /факс: +7 (7232) 20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30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0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e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mail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build@1c-rating.kz</a:t>
            </a:r>
            <a:r>
              <a:rPr lang="ru-RU" b="1" dirty="0" smtClean="0">
                <a:solidFill>
                  <a:srgbClr val="C00000"/>
                </a:solidFill>
              </a:rPr>
              <a:t>,  http://www.</a:t>
            </a:r>
            <a:r>
              <a:rPr lang="en-US" b="1" dirty="0" smtClean="0">
                <a:solidFill>
                  <a:srgbClr val="C00000"/>
                </a:solidFill>
              </a:rPr>
              <a:t>1c-rating.kz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1522" y="4289731"/>
            <a:ext cx="282892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Правообладатель: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«1С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Казахстан»,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Казахстан, </a:t>
            </a:r>
            <a:r>
              <a:rPr lang="ru-RU" b="1" dirty="0" err="1" smtClean="0">
                <a:solidFill>
                  <a:srgbClr val="C00000"/>
                </a:solidFill>
              </a:rPr>
              <a:t>Нур</a:t>
            </a:r>
            <a:r>
              <a:rPr lang="ru-RU" b="1" dirty="0" smtClean="0">
                <a:solidFill>
                  <a:srgbClr val="C00000"/>
                </a:solidFill>
              </a:rPr>
              <a:t>-Султан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тел. : </a:t>
            </a:r>
            <a:r>
              <a:rPr lang="en-US" b="1" dirty="0" smtClean="0">
                <a:solidFill>
                  <a:srgbClr val="C00000"/>
                </a:solidFill>
              </a:rPr>
              <a:t>+7 (7172) 34-31-31, 34-32-32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e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mail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hotline@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c.kz</a:t>
            </a:r>
            <a:r>
              <a:rPr lang="ru-RU" b="1" dirty="0" smtClean="0">
                <a:solidFill>
                  <a:srgbClr val="C00000"/>
                </a:solidFill>
              </a:rPr>
              <a:t>,  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ru-RU" b="1" dirty="0" err="1" smtClean="0">
                <a:solidFill>
                  <a:srgbClr val="C00000"/>
                </a:solidFill>
              </a:rPr>
              <a:t>ttp</a:t>
            </a:r>
            <a:r>
              <a:rPr lang="ru-RU" b="1" dirty="0" smtClean="0">
                <a:solidFill>
                  <a:srgbClr val="C00000"/>
                </a:solidFill>
              </a:rPr>
              <a:t>://</a:t>
            </a:r>
            <a:r>
              <a:rPr lang="ru-RU" b="1" dirty="0" err="1" smtClean="0">
                <a:solidFill>
                  <a:srgbClr val="C00000"/>
                </a:solidFill>
              </a:rPr>
              <a:t>www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ru-RU" b="1" dirty="0" err="1" smtClean="0">
                <a:solidFill>
                  <a:srgbClr val="C00000"/>
                </a:solidFill>
              </a:rPr>
              <a:t>c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</a:rPr>
              <a:t>kz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Без име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0683" y="2234331"/>
            <a:ext cx="1374305" cy="1583200"/>
          </a:xfrm>
          <a:prstGeom prst="rect">
            <a:avLst/>
          </a:prstGeom>
        </p:spPr>
      </p:pic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8787" y="1929933"/>
            <a:ext cx="2881437" cy="2232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sz="quarter"/>
          </p:nvPr>
        </p:nvSpPr>
        <p:spPr>
          <a:xfrm>
            <a:off x="1449565" y="2324452"/>
            <a:ext cx="6441368" cy="2247547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906463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Функционал 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25537" y="19050"/>
            <a:ext cx="7826551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Функционал 1С:Бухгалтерия строительной организации для Казахстана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83986" y="1017765"/>
            <a:ext cx="8582025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В программном продукте включен функционал, который отсутствовал в  типовом решении 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– это планирование и учет выполнения строительно-монтажных работ  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Рисунок 6" descr="цц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503" y="2241903"/>
            <a:ext cx="2419350" cy="1809750"/>
          </a:xfrm>
          <a:prstGeom prst="rect">
            <a:avLst/>
          </a:prstGeom>
        </p:spPr>
      </p:pic>
      <p:pic>
        <p:nvPicPr>
          <p:cNvPr id="8" name="Рисунок 7" descr="penobet__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4177" y="2235200"/>
            <a:ext cx="2619023" cy="1817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222" y="1704622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18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2088" y="1721555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8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 bwMode="auto">
          <a:xfrm>
            <a:off x="3804356" y="2506133"/>
            <a:ext cx="1016000" cy="1128889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" name="Рисунок 12" descr="stroit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2173" y="4436534"/>
            <a:ext cx="2448165" cy="1862667"/>
          </a:xfrm>
          <a:prstGeom prst="rect">
            <a:avLst/>
          </a:prstGeom>
        </p:spPr>
      </p:pic>
      <p:pic>
        <p:nvPicPr>
          <p:cNvPr id="15" name="Рисунок 14" descr="к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1631" y="4341636"/>
            <a:ext cx="1847850" cy="1809750"/>
          </a:xfrm>
          <a:prstGeom prst="rect">
            <a:avLst/>
          </a:prstGeom>
        </p:spPr>
      </p:pic>
      <p:pic>
        <p:nvPicPr>
          <p:cNvPr id="16" name="Рисунок 15" descr="4965657af186b9092c7a96976ffe881c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555" y="4425244"/>
            <a:ext cx="2415823" cy="18118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Основные возможности прикладного решения:</a:t>
            </a:r>
          </a:p>
          <a:p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54756" y="1896533"/>
          <a:ext cx="8032044" cy="43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vopros12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0007" y="1371599"/>
            <a:ext cx="1128693" cy="10567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71850" y="1444978"/>
            <a:ext cx="5467349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                   </a:t>
            </a: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                       Вам хотелось бы?</a:t>
            </a:r>
          </a:p>
          <a:p>
            <a:pPr algn="l">
              <a:spcBef>
                <a:spcPts val="0"/>
              </a:spcBef>
            </a:pPr>
            <a:endParaRPr lang="ru-RU" sz="14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наладить на предприятии систему быстрого взаимодействия между отделами  и повысить эффективность  использования рабочего времени сотрудников</a:t>
            </a:r>
          </a:p>
          <a:p>
            <a:pPr algn="l">
              <a:spcBef>
                <a:spcPts val="0"/>
              </a:spcBef>
            </a:pPr>
            <a:endParaRPr lang="ru-RU" sz="14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вести оперативный учет затрат в разрезе объектов и подразделений</a:t>
            </a:r>
          </a:p>
          <a:p>
            <a:pPr algn="l">
              <a:spcBef>
                <a:spcPts val="0"/>
              </a:spcBef>
            </a:pPr>
            <a:endParaRPr lang="ru-RU" sz="14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792684" cy="906463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068699"/>
            <a:ext cx="855345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Итак, Вы являетесь </a:t>
            </a:r>
            <a:r>
              <a:rPr lang="ru-RU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руководителем подрядной строительной организации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046" y="5608690"/>
            <a:ext cx="854462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С программным продуктом </a:t>
            </a:r>
            <a:r>
              <a:rPr lang="ru-RU" b="1" dirty="0" smtClean="0">
                <a:solidFill>
                  <a:srgbClr val="0070C0"/>
                </a:solidFill>
              </a:rPr>
              <a:t>«1С:Бухгалтерия строительной организации для Казахстана»</a:t>
            </a: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у Вас появилась возможность претворить в реальность вышеуказанные задачи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Содержимое 11" descr="i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7390" y="1907824"/>
            <a:ext cx="2877786" cy="21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2424" y="4824419"/>
            <a:ext cx="8496300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своевременно выявлять внутренние резервы рентабельности или пути сокращения затрат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2424" y="4153525"/>
            <a:ext cx="850582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сократить время на анализ затрат и себестоимости в разрезе объектов  и получать достоверную информацию о финансовом результате деятельности организации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877300" y="6181725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85825" y="2676525"/>
            <a:ext cx="8039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 smtClean="0">
                <a:solidFill>
                  <a:srgbClr val="CC0000"/>
                </a:solidFill>
              </a:rPr>
              <a:t>Основные преимущества </a:t>
            </a:r>
            <a:r>
              <a:rPr lang="ru-RU" sz="2800" dirty="0" smtClean="0"/>
              <a:t>«1С:Бухгалтерия строительной организации для Казахстана»</a:t>
            </a:r>
          </a:p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 smtClean="0">
                <a:solidFill>
                  <a:srgbClr val="CC0000"/>
                </a:solidFill>
              </a:rPr>
              <a:t>  при автоматизации учета</a:t>
            </a:r>
            <a:endParaRPr lang="ru-RU" sz="2800" b="1" kern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smtClean="0"/>
              <a:t>Слайд </a:t>
            </a:r>
            <a:fld id="{E841DBD8-7DBF-461B-85ED-87BFF736F10A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703460" y="1111510"/>
          <a:ext cx="7334229" cy="534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60418" cy="906463"/>
          </a:xfrm>
        </p:spPr>
        <p:txBody>
          <a:bodyPr/>
          <a:lstStyle/>
          <a:p>
            <a:r>
              <a:rPr lang="ru-RU" dirty="0" smtClean="0"/>
              <a:t>Система быстрого взаимодействия между отделами  и повышение эффективности использования рабочего времени сотрудниками</a:t>
            </a:r>
            <a:endParaRPr lang="ru-RU" dirty="0"/>
          </a:p>
        </p:txBody>
      </p:sp>
      <p:pic>
        <p:nvPicPr>
          <p:cNvPr id="19" name="Рисунок 18" descr="temp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354" y="3860800"/>
            <a:ext cx="1047045" cy="104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д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969" y="1350081"/>
            <a:ext cx="1314097" cy="131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г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78624" y="1033992"/>
            <a:ext cx="1392956" cy="133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о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44655" y="3596567"/>
            <a:ext cx="1371538" cy="118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66b15397b5d01298b5f0d7b9169bd62d1839df4f_origin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86158" y="5170312"/>
            <a:ext cx="1110352" cy="108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вп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83666" y="5097992"/>
            <a:ext cx="2157413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в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4727" y="3957815"/>
            <a:ext cx="1943629" cy="109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7" y="19050"/>
            <a:ext cx="7849129" cy="906463"/>
          </a:xfrm>
        </p:spPr>
        <p:txBody>
          <a:bodyPr/>
          <a:lstStyle/>
          <a:p>
            <a:r>
              <a:rPr lang="ru-RU" dirty="0" smtClean="0"/>
              <a:t>Оперативный учет затрат в разрезе объектов и подразделений</a:t>
            </a:r>
            <a:endParaRPr lang="ru-RU" dirty="0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</p:nvPr>
        </p:nvGraphicFramePr>
        <p:xfrm>
          <a:off x="435682" y="3375731"/>
          <a:ext cx="5016852" cy="8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962785" y="1684300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 анализ материальных затрат 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1323975" y="2936543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1941689" y="2624334"/>
            <a:ext cx="6593778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затрат на оплату труда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941689" y="3564368"/>
            <a:ext cx="6593779" cy="626889"/>
          </a:xfrm>
          <a:custGeom>
            <a:avLst/>
            <a:gdLst>
              <a:gd name="connsiteX0" fmla="*/ 0 w 5985601"/>
              <a:gd name="connsiteY0" fmla="*/ 0 h 626889"/>
              <a:gd name="connsiteX1" fmla="*/ 5985601 w 5985601"/>
              <a:gd name="connsiteY1" fmla="*/ 0 h 626889"/>
              <a:gd name="connsiteX2" fmla="*/ 5985601 w 5985601"/>
              <a:gd name="connsiteY2" fmla="*/ 626889 h 626889"/>
              <a:gd name="connsiteX3" fmla="*/ 0 w 5985601"/>
              <a:gd name="connsiteY3" fmla="*/ 626889 h 626889"/>
              <a:gd name="connsiteX4" fmla="*/ 0 w 5985601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601" h="626889">
                <a:moveTo>
                  <a:pt x="0" y="0"/>
                </a:moveTo>
                <a:lnTo>
                  <a:pt x="5985601" y="0"/>
                </a:lnTo>
                <a:lnTo>
                  <a:pt x="5985601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затрат на механизацию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941689" y="4504401"/>
            <a:ext cx="6627645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объемов использования ресурсов в разрезе работ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962785" y="5444435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исполнения объемов работ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1323975" y="3876577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1323975" y="2003093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flipV="1">
            <a:off x="1323975" y="4816610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flipV="1">
            <a:off x="1323975" y="5756644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0_шаблон">
  <a:themeElements>
    <a:clrScheme name="910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0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0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23122</TotalTime>
  <Words>3777</Words>
  <Application>Microsoft Office PowerPoint</Application>
  <PresentationFormat>Экран (4:3)</PresentationFormat>
  <Paragraphs>356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Times New Roman</vt:lpstr>
      <vt:lpstr>Wingdings</vt:lpstr>
      <vt:lpstr>910_шаблон</vt:lpstr>
      <vt:lpstr>Презентация PowerPoint</vt:lpstr>
      <vt:lpstr>1С:Бухгалтерия строительной организации для Казахстана</vt:lpstr>
      <vt:lpstr>Функционал 1С:Бухгалтерия строительной организации для Казахстана</vt:lpstr>
      <vt:lpstr>Функционал 1С:Бухгалтерия строительной организации для Казахстана</vt:lpstr>
      <vt:lpstr>1С:Бухгалтерия строительной организации для Казахстана</vt:lpstr>
      <vt:lpstr>1С:Бухгалтерия строительной организации для Казахстана</vt:lpstr>
      <vt:lpstr>Презентация PowerPoint</vt:lpstr>
      <vt:lpstr>Система быстрого взаимодействия между отделами  и повышение эффективности использования рабочего времени сотрудниками</vt:lpstr>
      <vt:lpstr>Оперативный учет затрат в разрезе объектов и подразделений</vt:lpstr>
      <vt:lpstr>Сокращение времени на анализ затрат и себестоимости в разрезе объектов строительства</vt:lpstr>
      <vt:lpstr>Презентация PowerPoint</vt:lpstr>
      <vt:lpstr>Руководитель организации как пользователь 1С:Бухгалтерия строительной организации для Казахстана</vt:lpstr>
      <vt:lpstr>Отчеты для руководителя по общим показателям</vt:lpstr>
      <vt:lpstr>Отчет «Доходы и расходы (прибыль и убыток)»</vt:lpstr>
      <vt:lpstr>Отчет «Оборотные средства»</vt:lpstr>
      <vt:lpstr>Отчет «Отчет о реализации товаров (услуг)»</vt:lpstr>
      <vt:lpstr>Отчеты для руководителя по расчетам с покупателями</vt:lpstr>
      <vt:lpstr>Отчет «Динамика задолженности покупателей»</vt:lpstr>
      <vt:lpstr>Отчет «Задолженность покупателей»</vt:lpstr>
      <vt:lpstr>Отчет «Задолженность покупателей по срокам долга»</vt:lpstr>
      <vt:lpstr>Отчет «Просроченная задолженность покупателей»</vt:lpstr>
      <vt:lpstr>Отчеты для руководителя по расчетам с поставщиками</vt:lpstr>
      <vt:lpstr>Руководитель организации как пользователь 1С:Бухгалтерия строительной организации для Казахстана</vt:lpstr>
      <vt:lpstr>План-фактный анализ затрат на механизацию</vt:lpstr>
      <vt:lpstr>План-фактный анализ затрат на оплату труда</vt:lpstr>
      <vt:lpstr>План-фактный анализ исполнения объемов работ</vt:lpstr>
      <vt:lpstr>План-фактный анализ материальных затрат на строительство</vt:lpstr>
      <vt:lpstr>План-фактный анализ использования ресурсов в разрезе работ</vt:lpstr>
      <vt:lpstr>1С:Бухгалтерия строительной организации для Казахстана</vt:lpstr>
      <vt:lpstr>Презентация PowerPoint</vt:lpstr>
      <vt:lpstr>Спасибо за внимание</vt:lpstr>
    </vt:vector>
  </TitlesOfParts>
  <Company>1C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1С:Предприятие 8   Управление производственным предприятием</dc:title>
  <dc:creator>Наталья</dc:creator>
  <cp:lastModifiedBy>Анастасия Р. Шумакова</cp:lastModifiedBy>
  <cp:revision>1075</cp:revision>
  <dcterms:created xsi:type="dcterms:W3CDTF">2009-12-11T10:55:42Z</dcterms:created>
  <dcterms:modified xsi:type="dcterms:W3CDTF">2022-08-09T09:55:50Z</dcterms:modified>
</cp:coreProperties>
</file>